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1"/>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95" r:id="rId29"/>
    <p:sldId id="293" r:id="rId30"/>
    <p:sldId id="294" r:id="rId31"/>
    <p:sldId id="281" r:id="rId32"/>
    <p:sldId id="282" r:id="rId33"/>
    <p:sldId id="283" r:id="rId34"/>
    <p:sldId id="284" r:id="rId35"/>
    <p:sldId id="285" r:id="rId36"/>
    <p:sldId id="286" r:id="rId37"/>
    <p:sldId id="287" r:id="rId38"/>
    <p:sldId id="291" r:id="rId39"/>
    <p:sldId id="292" r:id="rId4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B5C"/>
    <a:srgbClr val="80499C"/>
    <a:srgbClr val="EA801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35AC9-6D0B-4E8C-BC60-8B495D0B490B}" v="6" dt="2024-07-03T11:41:59.2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966" autoAdjust="0"/>
  </p:normalViewPr>
  <p:slideViewPr>
    <p:cSldViewPr>
      <p:cViewPr varScale="1">
        <p:scale>
          <a:sx n="66" d="100"/>
          <a:sy n="66" d="100"/>
        </p:scale>
        <p:origin x="1698" y="48"/>
      </p:cViewPr>
      <p:guideLst>
        <p:guide orient="horz" pos="2880"/>
        <p:guide pos="216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Gee" userId="b2c0e948-9f3f-4233-8c0e-b9e16672694d" providerId="ADAL" clId="{64A35AC9-6D0B-4E8C-BC60-8B495D0B490B}"/>
    <pc:docChg chg="undo custSel addSld delSld modSld sldOrd">
      <pc:chgData name="Helen Gee" userId="b2c0e948-9f3f-4233-8c0e-b9e16672694d" providerId="ADAL" clId="{64A35AC9-6D0B-4E8C-BC60-8B495D0B490B}" dt="2024-07-03T11:54:48.711" v="623" actId="1076"/>
      <pc:docMkLst>
        <pc:docMk/>
      </pc:docMkLst>
      <pc:sldChg chg="delSp modSp mod">
        <pc:chgData name="Helen Gee" userId="b2c0e948-9f3f-4233-8c0e-b9e16672694d" providerId="ADAL" clId="{64A35AC9-6D0B-4E8C-BC60-8B495D0B490B}" dt="2024-07-01T13:40:48.166" v="14" actId="20577"/>
        <pc:sldMkLst>
          <pc:docMk/>
          <pc:sldMk cId="1079160833" sldId="257"/>
        </pc:sldMkLst>
        <pc:spChg chg="mod">
          <ac:chgData name="Helen Gee" userId="b2c0e948-9f3f-4233-8c0e-b9e16672694d" providerId="ADAL" clId="{64A35AC9-6D0B-4E8C-BC60-8B495D0B490B}" dt="2024-07-01T13:40:32.294" v="3" actId="14100"/>
          <ac:spMkLst>
            <pc:docMk/>
            <pc:sldMk cId="1079160833" sldId="257"/>
            <ac:spMk id="3" creationId="{21E41641-0F24-1ABA-B476-DC03C5C1A465}"/>
          </ac:spMkLst>
        </pc:spChg>
        <pc:spChg chg="del mod">
          <ac:chgData name="Helen Gee" userId="b2c0e948-9f3f-4233-8c0e-b9e16672694d" providerId="ADAL" clId="{64A35AC9-6D0B-4E8C-BC60-8B495D0B490B}" dt="2024-07-01T13:40:26.363" v="2" actId="21"/>
          <ac:spMkLst>
            <pc:docMk/>
            <pc:sldMk cId="1079160833" sldId="257"/>
            <ac:spMk id="4" creationId="{30ED3248-B36F-0AC6-33DE-2D5B75D19D39}"/>
          </ac:spMkLst>
        </pc:spChg>
        <pc:spChg chg="mod">
          <ac:chgData name="Helen Gee" userId="b2c0e948-9f3f-4233-8c0e-b9e16672694d" providerId="ADAL" clId="{64A35AC9-6D0B-4E8C-BC60-8B495D0B490B}" dt="2024-07-01T13:40:48.166" v="14" actId="20577"/>
          <ac:spMkLst>
            <pc:docMk/>
            <pc:sldMk cId="1079160833" sldId="257"/>
            <ac:spMk id="5" creationId="{FA1A7052-E65E-C63A-D411-89598318986A}"/>
          </ac:spMkLst>
        </pc:spChg>
      </pc:sldChg>
      <pc:sldChg chg="modSp mod">
        <pc:chgData name="Helen Gee" userId="b2c0e948-9f3f-4233-8c0e-b9e16672694d" providerId="ADAL" clId="{64A35AC9-6D0B-4E8C-BC60-8B495D0B490B}" dt="2024-07-03T11:50:11.446" v="609" actId="1076"/>
        <pc:sldMkLst>
          <pc:docMk/>
          <pc:sldMk cId="1155972056" sldId="258"/>
        </pc:sldMkLst>
        <pc:spChg chg="mod">
          <ac:chgData name="Helen Gee" userId="b2c0e948-9f3f-4233-8c0e-b9e16672694d" providerId="ADAL" clId="{64A35AC9-6D0B-4E8C-BC60-8B495D0B490B}" dt="2024-07-03T11:50:11.446" v="609" actId="1076"/>
          <ac:spMkLst>
            <pc:docMk/>
            <pc:sldMk cId="1155972056" sldId="258"/>
            <ac:spMk id="3" creationId="{6EB7CFC5-367E-4F2C-0B94-180301FFC00F}"/>
          </ac:spMkLst>
        </pc:spChg>
      </pc:sldChg>
      <pc:sldChg chg="modSp mod">
        <pc:chgData name="Helen Gee" userId="b2c0e948-9f3f-4233-8c0e-b9e16672694d" providerId="ADAL" clId="{64A35AC9-6D0B-4E8C-BC60-8B495D0B490B}" dt="2024-07-03T11:49:44.927" v="606" actId="948"/>
        <pc:sldMkLst>
          <pc:docMk/>
          <pc:sldMk cId="2680491322" sldId="259"/>
        </pc:sldMkLst>
        <pc:spChg chg="mod">
          <ac:chgData name="Helen Gee" userId="b2c0e948-9f3f-4233-8c0e-b9e16672694d" providerId="ADAL" clId="{64A35AC9-6D0B-4E8C-BC60-8B495D0B490B}" dt="2024-07-03T11:49:44.927" v="606" actId="948"/>
          <ac:spMkLst>
            <pc:docMk/>
            <pc:sldMk cId="2680491322" sldId="259"/>
            <ac:spMk id="3" creationId="{DA515A61-3B71-CCB4-2480-9E680239746E}"/>
          </ac:spMkLst>
        </pc:spChg>
      </pc:sldChg>
      <pc:sldChg chg="modSp mod">
        <pc:chgData name="Helen Gee" userId="b2c0e948-9f3f-4233-8c0e-b9e16672694d" providerId="ADAL" clId="{64A35AC9-6D0B-4E8C-BC60-8B495D0B490B}" dt="2024-07-03T11:50:32.219" v="611" actId="20577"/>
        <pc:sldMkLst>
          <pc:docMk/>
          <pc:sldMk cId="1209912761" sldId="260"/>
        </pc:sldMkLst>
        <pc:spChg chg="mod">
          <ac:chgData name="Helen Gee" userId="b2c0e948-9f3f-4233-8c0e-b9e16672694d" providerId="ADAL" clId="{64A35AC9-6D0B-4E8C-BC60-8B495D0B490B}" dt="2024-07-01T13:41:43.612" v="16" actId="207"/>
          <ac:spMkLst>
            <pc:docMk/>
            <pc:sldMk cId="1209912761" sldId="260"/>
            <ac:spMk id="2" creationId="{A103647E-9CFF-42D1-3D9A-254503065702}"/>
          </ac:spMkLst>
        </pc:spChg>
        <pc:spChg chg="mod">
          <ac:chgData name="Helen Gee" userId="b2c0e948-9f3f-4233-8c0e-b9e16672694d" providerId="ADAL" clId="{64A35AC9-6D0B-4E8C-BC60-8B495D0B490B}" dt="2024-07-03T11:50:32.219" v="611" actId="20577"/>
          <ac:spMkLst>
            <pc:docMk/>
            <pc:sldMk cId="1209912761" sldId="260"/>
            <ac:spMk id="3" creationId="{FC5475A6-60F8-B52C-5B47-1A34E26F5618}"/>
          </ac:spMkLst>
        </pc:spChg>
      </pc:sldChg>
      <pc:sldChg chg="modSp mod">
        <pc:chgData name="Helen Gee" userId="b2c0e948-9f3f-4233-8c0e-b9e16672694d" providerId="ADAL" clId="{64A35AC9-6D0B-4E8C-BC60-8B495D0B490B}" dt="2024-07-03T11:51:01.243" v="612" actId="948"/>
        <pc:sldMkLst>
          <pc:docMk/>
          <pc:sldMk cId="379039709" sldId="261"/>
        </pc:sldMkLst>
        <pc:spChg chg="mod">
          <ac:chgData name="Helen Gee" userId="b2c0e948-9f3f-4233-8c0e-b9e16672694d" providerId="ADAL" clId="{64A35AC9-6D0B-4E8C-BC60-8B495D0B490B}" dt="2024-07-01T13:42:42.616" v="19"/>
          <ac:spMkLst>
            <pc:docMk/>
            <pc:sldMk cId="379039709" sldId="261"/>
            <ac:spMk id="2" creationId="{F67CDDEF-85F9-6D13-AFC7-1D173A180DAF}"/>
          </ac:spMkLst>
        </pc:spChg>
        <pc:spChg chg="mod">
          <ac:chgData name="Helen Gee" userId="b2c0e948-9f3f-4233-8c0e-b9e16672694d" providerId="ADAL" clId="{64A35AC9-6D0B-4E8C-BC60-8B495D0B490B}" dt="2024-07-03T11:51:01.243" v="612" actId="948"/>
          <ac:spMkLst>
            <pc:docMk/>
            <pc:sldMk cId="379039709" sldId="261"/>
            <ac:spMk id="3" creationId="{7CFA8A83-F0C3-0D50-5E38-01D1FE5AC217}"/>
          </ac:spMkLst>
        </pc:spChg>
      </pc:sldChg>
      <pc:sldChg chg="modSp mod">
        <pc:chgData name="Helen Gee" userId="b2c0e948-9f3f-4233-8c0e-b9e16672694d" providerId="ADAL" clId="{64A35AC9-6D0B-4E8C-BC60-8B495D0B490B}" dt="2024-07-01T13:50:43.849" v="49" actId="255"/>
        <pc:sldMkLst>
          <pc:docMk/>
          <pc:sldMk cId="3320817278" sldId="262"/>
        </pc:sldMkLst>
        <pc:spChg chg="mod">
          <ac:chgData name="Helen Gee" userId="b2c0e948-9f3f-4233-8c0e-b9e16672694d" providerId="ADAL" clId="{64A35AC9-6D0B-4E8C-BC60-8B495D0B490B}" dt="2024-07-01T13:47:58.376" v="26"/>
          <ac:spMkLst>
            <pc:docMk/>
            <pc:sldMk cId="3320817278" sldId="262"/>
            <ac:spMk id="2" creationId="{DCECFDAC-095C-6A4F-22E3-A40FCE0D5514}"/>
          </ac:spMkLst>
        </pc:spChg>
        <pc:spChg chg="mod">
          <ac:chgData name="Helen Gee" userId="b2c0e948-9f3f-4233-8c0e-b9e16672694d" providerId="ADAL" clId="{64A35AC9-6D0B-4E8C-BC60-8B495D0B490B}" dt="2024-07-01T13:50:43.849" v="49" actId="255"/>
          <ac:spMkLst>
            <pc:docMk/>
            <pc:sldMk cId="3320817278" sldId="262"/>
            <ac:spMk id="3" creationId="{6C533C68-D138-42D7-3773-2DB166451127}"/>
          </ac:spMkLst>
        </pc:spChg>
      </pc:sldChg>
      <pc:sldChg chg="modSp mod">
        <pc:chgData name="Helen Gee" userId="b2c0e948-9f3f-4233-8c0e-b9e16672694d" providerId="ADAL" clId="{64A35AC9-6D0B-4E8C-BC60-8B495D0B490B}" dt="2024-07-03T11:51:35.908" v="614" actId="948"/>
        <pc:sldMkLst>
          <pc:docMk/>
          <pc:sldMk cId="885337483" sldId="263"/>
        </pc:sldMkLst>
        <pc:spChg chg="mod">
          <ac:chgData name="Helen Gee" userId="b2c0e948-9f3f-4233-8c0e-b9e16672694d" providerId="ADAL" clId="{64A35AC9-6D0B-4E8C-BC60-8B495D0B490B}" dt="2024-07-01T13:51:03.885" v="86" actId="20577"/>
          <ac:spMkLst>
            <pc:docMk/>
            <pc:sldMk cId="885337483" sldId="263"/>
            <ac:spMk id="2" creationId="{077ABE9F-1105-6C31-E020-C4B4BCE2A93B}"/>
          </ac:spMkLst>
        </pc:spChg>
        <pc:spChg chg="mod">
          <ac:chgData name="Helen Gee" userId="b2c0e948-9f3f-4233-8c0e-b9e16672694d" providerId="ADAL" clId="{64A35AC9-6D0B-4E8C-BC60-8B495D0B490B}" dt="2024-07-03T11:51:35.908" v="614" actId="948"/>
          <ac:spMkLst>
            <pc:docMk/>
            <pc:sldMk cId="885337483" sldId="263"/>
            <ac:spMk id="3" creationId="{C313DF11-0717-864C-EAA0-1225D8A0B826}"/>
          </ac:spMkLst>
        </pc:spChg>
      </pc:sldChg>
      <pc:sldChg chg="modSp mod">
        <pc:chgData name="Helen Gee" userId="b2c0e948-9f3f-4233-8c0e-b9e16672694d" providerId="ADAL" clId="{64A35AC9-6D0B-4E8C-BC60-8B495D0B490B}" dt="2024-07-03T11:52:11.206" v="617" actId="20577"/>
        <pc:sldMkLst>
          <pc:docMk/>
          <pc:sldMk cId="1489555672" sldId="264"/>
        </pc:sldMkLst>
        <pc:spChg chg="mod">
          <ac:chgData name="Helen Gee" userId="b2c0e948-9f3f-4233-8c0e-b9e16672694d" providerId="ADAL" clId="{64A35AC9-6D0B-4E8C-BC60-8B495D0B490B}" dt="2024-07-01T13:52:02.733" v="105" actId="20577"/>
          <ac:spMkLst>
            <pc:docMk/>
            <pc:sldMk cId="1489555672" sldId="264"/>
            <ac:spMk id="2" creationId="{1E290865-FDA3-3D7E-E567-E9E8BD6EB3BA}"/>
          </ac:spMkLst>
        </pc:spChg>
        <pc:spChg chg="mod">
          <ac:chgData name="Helen Gee" userId="b2c0e948-9f3f-4233-8c0e-b9e16672694d" providerId="ADAL" clId="{64A35AC9-6D0B-4E8C-BC60-8B495D0B490B}" dt="2024-07-03T11:52:11.206" v="617" actId="20577"/>
          <ac:spMkLst>
            <pc:docMk/>
            <pc:sldMk cId="1489555672" sldId="264"/>
            <ac:spMk id="3" creationId="{FD0CAFAC-C740-6105-B6BF-D809CBFDD939}"/>
          </ac:spMkLst>
        </pc:spChg>
      </pc:sldChg>
      <pc:sldChg chg="modSp mod">
        <pc:chgData name="Helen Gee" userId="b2c0e948-9f3f-4233-8c0e-b9e16672694d" providerId="ADAL" clId="{64A35AC9-6D0B-4E8C-BC60-8B495D0B490B}" dt="2024-07-03T11:52:43.493" v="620" actId="20577"/>
        <pc:sldMkLst>
          <pc:docMk/>
          <pc:sldMk cId="975375058" sldId="266"/>
        </pc:sldMkLst>
        <pc:spChg chg="mod">
          <ac:chgData name="Helen Gee" userId="b2c0e948-9f3f-4233-8c0e-b9e16672694d" providerId="ADAL" clId="{64A35AC9-6D0B-4E8C-BC60-8B495D0B490B}" dt="2024-07-01T13:53:52.609" v="141" actId="20577"/>
          <ac:spMkLst>
            <pc:docMk/>
            <pc:sldMk cId="975375058" sldId="266"/>
            <ac:spMk id="2" creationId="{E1C9DC1E-D572-0D8E-9D82-10EAEFB32FFA}"/>
          </ac:spMkLst>
        </pc:spChg>
        <pc:spChg chg="mod">
          <ac:chgData name="Helen Gee" userId="b2c0e948-9f3f-4233-8c0e-b9e16672694d" providerId="ADAL" clId="{64A35AC9-6D0B-4E8C-BC60-8B495D0B490B}" dt="2024-07-03T11:52:43.493" v="620" actId="20577"/>
          <ac:spMkLst>
            <pc:docMk/>
            <pc:sldMk cId="975375058" sldId="266"/>
            <ac:spMk id="3" creationId="{5D2F63BB-729A-D768-3A82-B6FEF4C3A0AD}"/>
          </ac:spMkLst>
        </pc:spChg>
      </pc:sldChg>
      <pc:sldChg chg="modSp mod">
        <pc:chgData name="Helen Gee" userId="b2c0e948-9f3f-4233-8c0e-b9e16672694d" providerId="ADAL" clId="{64A35AC9-6D0B-4E8C-BC60-8B495D0B490B}" dt="2024-07-03T11:30:25.164" v="505" actId="948"/>
        <pc:sldMkLst>
          <pc:docMk/>
          <pc:sldMk cId="4009482627" sldId="267"/>
        </pc:sldMkLst>
        <pc:spChg chg="mod">
          <ac:chgData name="Helen Gee" userId="b2c0e948-9f3f-4233-8c0e-b9e16672694d" providerId="ADAL" clId="{64A35AC9-6D0B-4E8C-BC60-8B495D0B490B}" dt="2024-07-01T13:54:34.257" v="157" actId="20577"/>
          <ac:spMkLst>
            <pc:docMk/>
            <pc:sldMk cId="4009482627" sldId="267"/>
            <ac:spMk id="2" creationId="{672EE4BE-93B1-DAD8-DD05-DF8D2CF8C65D}"/>
          </ac:spMkLst>
        </pc:spChg>
        <pc:spChg chg="mod">
          <ac:chgData name="Helen Gee" userId="b2c0e948-9f3f-4233-8c0e-b9e16672694d" providerId="ADAL" clId="{64A35AC9-6D0B-4E8C-BC60-8B495D0B490B}" dt="2024-07-03T11:30:25.164" v="505" actId="948"/>
          <ac:spMkLst>
            <pc:docMk/>
            <pc:sldMk cId="4009482627" sldId="267"/>
            <ac:spMk id="3" creationId="{2A0C1A30-2856-4661-38C3-9CD468D29F9E}"/>
          </ac:spMkLst>
        </pc:spChg>
      </pc:sldChg>
      <pc:sldChg chg="modSp mod modNotesTx">
        <pc:chgData name="Helen Gee" userId="b2c0e948-9f3f-4233-8c0e-b9e16672694d" providerId="ADAL" clId="{64A35AC9-6D0B-4E8C-BC60-8B495D0B490B}" dt="2024-07-03T11:31:16.246" v="508" actId="948"/>
        <pc:sldMkLst>
          <pc:docMk/>
          <pc:sldMk cId="497109908" sldId="268"/>
        </pc:sldMkLst>
        <pc:spChg chg="mod">
          <ac:chgData name="Helen Gee" userId="b2c0e948-9f3f-4233-8c0e-b9e16672694d" providerId="ADAL" clId="{64A35AC9-6D0B-4E8C-BC60-8B495D0B490B}" dt="2024-07-01T13:55:33.557" v="174" actId="20577"/>
          <ac:spMkLst>
            <pc:docMk/>
            <pc:sldMk cId="497109908" sldId="268"/>
            <ac:spMk id="2" creationId="{B318A255-5532-84CD-CB5B-15E96DDC2B08}"/>
          </ac:spMkLst>
        </pc:spChg>
        <pc:spChg chg="mod">
          <ac:chgData name="Helen Gee" userId="b2c0e948-9f3f-4233-8c0e-b9e16672694d" providerId="ADAL" clId="{64A35AC9-6D0B-4E8C-BC60-8B495D0B490B}" dt="2024-07-03T11:31:16.246" v="508" actId="948"/>
          <ac:spMkLst>
            <pc:docMk/>
            <pc:sldMk cId="497109908" sldId="268"/>
            <ac:spMk id="3" creationId="{A0241867-C055-BB97-7F1B-3109589738B0}"/>
          </ac:spMkLst>
        </pc:spChg>
      </pc:sldChg>
      <pc:sldChg chg="modSp mod modNotesTx">
        <pc:chgData name="Helen Gee" userId="b2c0e948-9f3f-4233-8c0e-b9e16672694d" providerId="ADAL" clId="{64A35AC9-6D0B-4E8C-BC60-8B495D0B490B}" dt="2024-07-03T11:31:32.688" v="509" actId="948"/>
        <pc:sldMkLst>
          <pc:docMk/>
          <pc:sldMk cId="11716403" sldId="269"/>
        </pc:sldMkLst>
        <pc:spChg chg="mod">
          <ac:chgData name="Helen Gee" userId="b2c0e948-9f3f-4233-8c0e-b9e16672694d" providerId="ADAL" clId="{64A35AC9-6D0B-4E8C-BC60-8B495D0B490B}" dt="2024-07-01T13:59:40.397" v="216" actId="20577"/>
          <ac:spMkLst>
            <pc:docMk/>
            <pc:sldMk cId="11716403" sldId="269"/>
            <ac:spMk id="2" creationId="{70D8CF92-F8F7-17AE-0D43-FA4964AA5EEC}"/>
          </ac:spMkLst>
        </pc:spChg>
        <pc:spChg chg="mod">
          <ac:chgData name="Helen Gee" userId="b2c0e948-9f3f-4233-8c0e-b9e16672694d" providerId="ADAL" clId="{64A35AC9-6D0B-4E8C-BC60-8B495D0B490B}" dt="2024-07-03T11:31:32.688" v="509" actId="948"/>
          <ac:spMkLst>
            <pc:docMk/>
            <pc:sldMk cId="11716403" sldId="269"/>
            <ac:spMk id="3" creationId="{20BCCB8B-E7F0-BFF5-214B-3F5F4093D58D}"/>
          </ac:spMkLst>
        </pc:spChg>
      </pc:sldChg>
      <pc:sldChg chg="modSp mod">
        <pc:chgData name="Helen Gee" userId="b2c0e948-9f3f-4233-8c0e-b9e16672694d" providerId="ADAL" clId="{64A35AC9-6D0B-4E8C-BC60-8B495D0B490B}" dt="2024-07-03T11:31:58.502" v="510" actId="948"/>
        <pc:sldMkLst>
          <pc:docMk/>
          <pc:sldMk cId="3812873915" sldId="270"/>
        </pc:sldMkLst>
        <pc:spChg chg="mod">
          <ac:chgData name="Helen Gee" userId="b2c0e948-9f3f-4233-8c0e-b9e16672694d" providerId="ADAL" clId="{64A35AC9-6D0B-4E8C-BC60-8B495D0B490B}" dt="2024-07-01T14:00:31.988" v="225" actId="20577"/>
          <ac:spMkLst>
            <pc:docMk/>
            <pc:sldMk cId="3812873915" sldId="270"/>
            <ac:spMk id="2" creationId="{5048FC88-7699-BD35-CD04-B3F1CA095AD4}"/>
          </ac:spMkLst>
        </pc:spChg>
        <pc:spChg chg="mod">
          <ac:chgData name="Helen Gee" userId="b2c0e948-9f3f-4233-8c0e-b9e16672694d" providerId="ADAL" clId="{64A35AC9-6D0B-4E8C-BC60-8B495D0B490B}" dt="2024-07-03T11:31:58.502" v="510" actId="948"/>
          <ac:spMkLst>
            <pc:docMk/>
            <pc:sldMk cId="3812873915" sldId="270"/>
            <ac:spMk id="3" creationId="{B16714A5-0414-A751-1339-96F28EF341FA}"/>
          </ac:spMkLst>
        </pc:spChg>
      </pc:sldChg>
      <pc:sldChg chg="modSp mod">
        <pc:chgData name="Helen Gee" userId="b2c0e948-9f3f-4233-8c0e-b9e16672694d" providerId="ADAL" clId="{64A35AC9-6D0B-4E8C-BC60-8B495D0B490B}" dt="2024-07-03T11:32:33.179" v="515" actId="313"/>
        <pc:sldMkLst>
          <pc:docMk/>
          <pc:sldMk cId="1341200545" sldId="271"/>
        </pc:sldMkLst>
        <pc:spChg chg="mod">
          <ac:chgData name="Helen Gee" userId="b2c0e948-9f3f-4233-8c0e-b9e16672694d" providerId="ADAL" clId="{64A35AC9-6D0B-4E8C-BC60-8B495D0B490B}" dt="2024-07-01T14:02:05.397" v="258" actId="20577"/>
          <ac:spMkLst>
            <pc:docMk/>
            <pc:sldMk cId="1341200545" sldId="271"/>
            <ac:spMk id="2" creationId="{7161D105-AD8A-6FDC-E646-06A86C9C4217}"/>
          </ac:spMkLst>
        </pc:spChg>
        <pc:spChg chg="mod">
          <ac:chgData name="Helen Gee" userId="b2c0e948-9f3f-4233-8c0e-b9e16672694d" providerId="ADAL" clId="{64A35AC9-6D0B-4E8C-BC60-8B495D0B490B}" dt="2024-07-03T11:32:33.179" v="515" actId="313"/>
          <ac:spMkLst>
            <pc:docMk/>
            <pc:sldMk cId="1341200545" sldId="271"/>
            <ac:spMk id="3" creationId="{830F4040-67F0-BB89-F2E0-50425D5D0FA1}"/>
          </ac:spMkLst>
        </pc:spChg>
      </pc:sldChg>
      <pc:sldChg chg="modSp mod">
        <pc:chgData name="Helen Gee" userId="b2c0e948-9f3f-4233-8c0e-b9e16672694d" providerId="ADAL" clId="{64A35AC9-6D0B-4E8C-BC60-8B495D0B490B}" dt="2024-07-03T11:33:03.819" v="517" actId="948"/>
        <pc:sldMkLst>
          <pc:docMk/>
          <pc:sldMk cId="2293145957" sldId="274"/>
        </pc:sldMkLst>
        <pc:spChg chg="mod">
          <ac:chgData name="Helen Gee" userId="b2c0e948-9f3f-4233-8c0e-b9e16672694d" providerId="ADAL" clId="{64A35AC9-6D0B-4E8C-BC60-8B495D0B490B}" dt="2024-07-01T14:04:02.417" v="294" actId="20577"/>
          <ac:spMkLst>
            <pc:docMk/>
            <pc:sldMk cId="2293145957" sldId="274"/>
            <ac:spMk id="2" creationId="{6E02E4BE-96FD-E6FA-9A12-A0EC4075FF41}"/>
          </ac:spMkLst>
        </pc:spChg>
        <pc:spChg chg="mod">
          <ac:chgData name="Helen Gee" userId="b2c0e948-9f3f-4233-8c0e-b9e16672694d" providerId="ADAL" clId="{64A35AC9-6D0B-4E8C-BC60-8B495D0B490B}" dt="2024-07-03T11:33:03.819" v="517" actId="948"/>
          <ac:spMkLst>
            <pc:docMk/>
            <pc:sldMk cId="2293145957" sldId="274"/>
            <ac:spMk id="3" creationId="{672CC652-E1BE-8822-4D95-BEE58A177FC1}"/>
          </ac:spMkLst>
        </pc:spChg>
      </pc:sldChg>
      <pc:sldChg chg="modSp mod">
        <pc:chgData name="Helen Gee" userId="b2c0e948-9f3f-4233-8c0e-b9e16672694d" providerId="ADAL" clId="{64A35AC9-6D0B-4E8C-BC60-8B495D0B490B}" dt="2024-07-03T11:33:21.541" v="518" actId="948"/>
        <pc:sldMkLst>
          <pc:docMk/>
          <pc:sldMk cId="668531158" sldId="275"/>
        </pc:sldMkLst>
        <pc:spChg chg="mod">
          <ac:chgData name="Helen Gee" userId="b2c0e948-9f3f-4233-8c0e-b9e16672694d" providerId="ADAL" clId="{64A35AC9-6D0B-4E8C-BC60-8B495D0B490B}" dt="2024-07-01T14:04:54.017" v="299"/>
          <ac:spMkLst>
            <pc:docMk/>
            <pc:sldMk cId="668531158" sldId="275"/>
            <ac:spMk id="2" creationId="{B39A1B86-4A48-C147-94C9-44EB11408708}"/>
          </ac:spMkLst>
        </pc:spChg>
        <pc:spChg chg="mod">
          <ac:chgData name="Helen Gee" userId="b2c0e948-9f3f-4233-8c0e-b9e16672694d" providerId="ADAL" clId="{64A35AC9-6D0B-4E8C-BC60-8B495D0B490B}" dt="2024-07-03T11:33:21.541" v="518" actId="948"/>
          <ac:spMkLst>
            <pc:docMk/>
            <pc:sldMk cId="668531158" sldId="275"/>
            <ac:spMk id="3" creationId="{5F777A3A-D590-1E4D-02AE-59420AC6F27B}"/>
          </ac:spMkLst>
        </pc:spChg>
      </pc:sldChg>
      <pc:sldChg chg="modSp mod modNotesTx">
        <pc:chgData name="Helen Gee" userId="b2c0e948-9f3f-4233-8c0e-b9e16672694d" providerId="ADAL" clId="{64A35AC9-6D0B-4E8C-BC60-8B495D0B490B}" dt="2024-07-01T14:06:50.427" v="342" actId="404"/>
        <pc:sldMkLst>
          <pc:docMk/>
          <pc:sldMk cId="3263825192" sldId="276"/>
        </pc:sldMkLst>
        <pc:spChg chg="mod">
          <ac:chgData name="Helen Gee" userId="b2c0e948-9f3f-4233-8c0e-b9e16672694d" providerId="ADAL" clId="{64A35AC9-6D0B-4E8C-BC60-8B495D0B490B}" dt="2024-07-01T14:06:41.801" v="340" actId="20577"/>
          <ac:spMkLst>
            <pc:docMk/>
            <pc:sldMk cId="3263825192" sldId="276"/>
            <ac:spMk id="2" creationId="{C021F9CE-3E0E-97CB-7C5C-E2B96CE9554F}"/>
          </ac:spMkLst>
        </pc:spChg>
        <pc:spChg chg="mod">
          <ac:chgData name="Helen Gee" userId="b2c0e948-9f3f-4233-8c0e-b9e16672694d" providerId="ADAL" clId="{64A35AC9-6D0B-4E8C-BC60-8B495D0B490B}" dt="2024-07-01T14:06:23.643" v="306" actId="404"/>
          <ac:spMkLst>
            <pc:docMk/>
            <pc:sldMk cId="3263825192" sldId="276"/>
            <ac:spMk id="3" creationId="{A0607527-35EA-F4BF-5001-30901BD92BBB}"/>
          </ac:spMkLst>
        </pc:spChg>
      </pc:sldChg>
      <pc:sldChg chg="modSp mod modNotesTx">
        <pc:chgData name="Helen Gee" userId="b2c0e948-9f3f-4233-8c0e-b9e16672694d" providerId="ADAL" clId="{64A35AC9-6D0B-4E8C-BC60-8B495D0B490B}" dt="2024-07-03T11:34:52.595" v="533" actId="948"/>
        <pc:sldMkLst>
          <pc:docMk/>
          <pc:sldMk cId="2597766335" sldId="277"/>
        </pc:sldMkLst>
        <pc:spChg chg="mod">
          <ac:chgData name="Helen Gee" userId="b2c0e948-9f3f-4233-8c0e-b9e16672694d" providerId="ADAL" clId="{64A35AC9-6D0B-4E8C-BC60-8B495D0B490B}" dt="2024-07-01T14:07:45.227" v="344"/>
          <ac:spMkLst>
            <pc:docMk/>
            <pc:sldMk cId="2597766335" sldId="277"/>
            <ac:spMk id="2" creationId="{1C12AA1C-2BB8-9999-F9D0-7D5836B8CC05}"/>
          </ac:spMkLst>
        </pc:spChg>
        <pc:spChg chg="mod">
          <ac:chgData name="Helen Gee" userId="b2c0e948-9f3f-4233-8c0e-b9e16672694d" providerId="ADAL" clId="{64A35AC9-6D0B-4E8C-BC60-8B495D0B490B}" dt="2024-07-03T11:34:52.595" v="533" actId="948"/>
          <ac:spMkLst>
            <pc:docMk/>
            <pc:sldMk cId="2597766335" sldId="277"/>
            <ac:spMk id="3" creationId="{EA85D38D-FB62-2588-5791-6D32A73FC01D}"/>
          </ac:spMkLst>
        </pc:spChg>
      </pc:sldChg>
      <pc:sldChg chg="modSp mod">
        <pc:chgData name="Helen Gee" userId="b2c0e948-9f3f-4233-8c0e-b9e16672694d" providerId="ADAL" clId="{64A35AC9-6D0B-4E8C-BC60-8B495D0B490B}" dt="2024-07-01T14:09:26.547" v="373" actId="1076"/>
        <pc:sldMkLst>
          <pc:docMk/>
          <pc:sldMk cId="167726411" sldId="278"/>
        </pc:sldMkLst>
        <pc:spChg chg="mod">
          <ac:chgData name="Helen Gee" userId="b2c0e948-9f3f-4233-8c0e-b9e16672694d" providerId="ADAL" clId="{64A35AC9-6D0B-4E8C-BC60-8B495D0B490B}" dt="2024-07-01T14:08:35.128" v="368" actId="20577"/>
          <ac:spMkLst>
            <pc:docMk/>
            <pc:sldMk cId="167726411" sldId="278"/>
            <ac:spMk id="2" creationId="{82478CFD-7F43-1CE0-DCB4-0C891319CF4E}"/>
          </ac:spMkLst>
        </pc:spChg>
        <pc:spChg chg="mod">
          <ac:chgData name="Helen Gee" userId="b2c0e948-9f3f-4233-8c0e-b9e16672694d" providerId="ADAL" clId="{64A35AC9-6D0B-4E8C-BC60-8B495D0B490B}" dt="2024-07-01T14:09:26.547" v="373" actId="1076"/>
          <ac:spMkLst>
            <pc:docMk/>
            <pc:sldMk cId="167726411" sldId="278"/>
            <ac:spMk id="3" creationId="{0FBA8B8B-1950-BF64-ECED-04853D42D65A}"/>
          </ac:spMkLst>
        </pc:spChg>
      </pc:sldChg>
      <pc:sldChg chg="modSp mod">
        <pc:chgData name="Helen Gee" userId="b2c0e948-9f3f-4233-8c0e-b9e16672694d" providerId="ADAL" clId="{64A35AC9-6D0B-4E8C-BC60-8B495D0B490B}" dt="2024-07-03T11:48:46.645" v="603" actId="948"/>
        <pc:sldMkLst>
          <pc:docMk/>
          <pc:sldMk cId="1839685960" sldId="281"/>
        </pc:sldMkLst>
        <pc:spChg chg="mod">
          <ac:chgData name="Helen Gee" userId="b2c0e948-9f3f-4233-8c0e-b9e16672694d" providerId="ADAL" clId="{64A35AC9-6D0B-4E8C-BC60-8B495D0B490B}" dt="2024-07-01T14:15:16.047" v="387" actId="20577"/>
          <ac:spMkLst>
            <pc:docMk/>
            <pc:sldMk cId="1839685960" sldId="281"/>
            <ac:spMk id="2" creationId="{E414E5DC-AE95-953F-19FF-0A70C932F427}"/>
          </ac:spMkLst>
        </pc:spChg>
        <pc:spChg chg="mod">
          <ac:chgData name="Helen Gee" userId="b2c0e948-9f3f-4233-8c0e-b9e16672694d" providerId="ADAL" clId="{64A35AC9-6D0B-4E8C-BC60-8B495D0B490B}" dt="2024-07-03T11:48:46.645" v="603" actId="948"/>
          <ac:spMkLst>
            <pc:docMk/>
            <pc:sldMk cId="1839685960" sldId="281"/>
            <ac:spMk id="3" creationId="{EC93CF35-A4F0-A6A6-1694-17EA84A85E21}"/>
          </ac:spMkLst>
        </pc:spChg>
      </pc:sldChg>
      <pc:sldChg chg="modSp mod">
        <pc:chgData name="Helen Gee" userId="b2c0e948-9f3f-4233-8c0e-b9e16672694d" providerId="ADAL" clId="{64A35AC9-6D0B-4E8C-BC60-8B495D0B490B}" dt="2024-07-03T11:49:08.606" v="604" actId="948"/>
        <pc:sldMkLst>
          <pc:docMk/>
          <pc:sldMk cId="4028062617" sldId="282"/>
        </pc:sldMkLst>
        <pc:spChg chg="mod">
          <ac:chgData name="Helen Gee" userId="b2c0e948-9f3f-4233-8c0e-b9e16672694d" providerId="ADAL" clId="{64A35AC9-6D0B-4E8C-BC60-8B495D0B490B}" dt="2024-07-01T14:16:38.075" v="413" actId="20577"/>
          <ac:spMkLst>
            <pc:docMk/>
            <pc:sldMk cId="4028062617" sldId="282"/>
            <ac:spMk id="2" creationId="{63F0FE70-DE53-E831-836F-7A9E4A8CFEFE}"/>
          </ac:spMkLst>
        </pc:spChg>
        <pc:spChg chg="mod">
          <ac:chgData name="Helen Gee" userId="b2c0e948-9f3f-4233-8c0e-b9e16672694d" providerId="ADAL" clId="{64A35AC9-6D0B-4E8C-BC60-8B495D0B490B}" dt="2024-07-03T11:49:08.606" v="604" actId="948"/>
          <ac:spMkLst>
            <pc:docMk/>
            <pc:sldMk cId="4028062617" sldId="282"/>
            <ac:spMk id="3" creationId="{DDF5A0B9-4711-3943-8934-9D6AC8839865}"/>
          </ac:spMkLst>
        </pc:spChg>
      </pc:sldChg>
      <pc:sldChg chg="modSp mod">
        <pc:chgData name="Helen Gee" userId="b2c0e948-9f3f-4233-8c0e-b9e16672694d" providerId="ADAL" clId="{64A35AC9-6D0B-4E8C-BC60-8B495D0B490B}" dt="2024-07-03T11:39:00.708" v="554" actId="20577"/>
        <pc:sldMkLst>
          <pc:docMk/>
          <pc:sldMk cId="3390361959" sldId="283"/>
        </pc:sldMkLst>
        <pc:spChg chg="mod">
          <ac:chgData name="Helen Gee" userId="b2c0e948-9f3f-4233-8c0e-b9e16672694d" providerId="ADAL" clId="{64A35AC9-6D0B-4E8C-BC60-8B495D0B490B}" dt="2024-07-01T14:18:57.328" v="457" actId="20577"/>
          <ac:spMkLst>
            <pc:docMk/>
            <pc:sldMk cId="3390361959" sldId="283"/>
            <ac:spMk id="2" creationId="{ADEA50C9-690B-8D7A-980B-9A4C4C89CEB9}"/>
          </ac:spMkLst>
        </pc:spChg>
        <pc:spChg chg="mod">
          <ac:chgData name="Helen Gee" userId="b2c0e948-9f3f-4233-8c0e-b9e16672694d" providerId="ADAL" clId="{64A35AC9-6D0B-4E8C-BC60-8B495D0B490B}" dt="2024-07-03T11:39:00.708" v="554" actId="20577"/>
          <ac:spMkLst>
            <pc:docMk/>
            <pc:sldMk cId="3390361959" sldId="283"/>
            <ac:spMk id="3" creationId="{47168290-FDBE-2064-A8B6-BF408E8518C2}"/>
          </ac:spMkLst>
        </pc:spChg>
      </pc:sldChg>
      <pc:sldChg chg="modSp mod">
        <pc:chgData name="Helen Gee" userId="b2c0e948-9f3f-4233-8c0e-b9e16672694d" providerId="ADAL" clId="{64A35AC9-6D0B-4E8C-BC60-8B495D0B490B}" dt="2024-07-03T11:38:27.008" v="550" actId="948"/>
        <pc:sldMkLst>
          <pc:docMk/>
          <pc:sldMk cId="870087915" sldId="284"/>
        </pc:sldMkLst>
        <pc:spChg chg="mod">
          <ac:chgData name="Helen Gee" userId="b2c0e948-9f3f-4233-8c0e-b9e16672694d" providerId="ADAL" clId="{64A35AC9-6D0B-4E8C-BC60-8B495D0B490B}" dt="2024-07-01T14:19:24.505" v="458"/>
          <ac:spMkLst>
            <pc:docMk/>
            <pc:sldMk cId="870087915" sldId="284"/>
            <ac:spMk id="2" creationId="{98ADD654-47DE-0097-99C3-4BBEACFFA057}"/>
          </ac:spMkLst>
        </pc:spChg>
        <pc:spChg chg="mod">
          <ac:chgData name="Helen Gee" userId="b2c0e948-9f3f-4233-8c0e-b9e16672694d" providerId="ADAL" clId="{64A35AC9-6D0B-4E8C-BC60-8B495D0B490B}" dt="2024-07-03T11:38:27.008" v="550" actId="948"/>
          <ac:spMkLst>
            <pc:docMk/>
            <pc:sldMk cId="870087915" sldId="284"/>
            <ac:spMk id="3" creationId="{B8CCEE1F-004D-C480-3BEF-078D14222C47}"/>
          </ac:spMkLst>
        </pc:spChg>
      </pc:sldChg>
      <pc:sldChg chg="modSp mod">
        <pc:chgData name="Helen Gee" userId="b2c0e948-9f3f-4233-8c0e-b9e16672694d" providerId="ADAL" clId="{64A35AC9-6D0B-4E8C-BC60-8B495D0B490B}" dt="2024-07-03T11:37:44.666" v="546" actId="948"/>
        <pc:sldMkLst>
          <pc:docMk/>
          <pc:sldMk cId="2191569248" sldId="285"/>
        </pc:sldMkLst>
        <pc:spChg chg="mod">
          <ac:chgData name="Helen Gee" userId="b2c0e948-9f3f-4233-8c0e-b9e16672694d" providerId="ADAL" clId="{64A35AC9-6D0B-4E8C-BC60-8B495D0B490B}" dt="2024-07-01T14:20:26.918" v="465"/>
          <ac:spMkLst>
            <pc:docMk/>
            <pc:sldMk cId="2191569248" sldId="285"/>
            <ac:spMk id="2" creationId="{C5DEBA52-B4FB-B4DE-4936-0F6B62CB3627}"/>
          </ac:spMkLst>
        </pc:spChg>
        <pc:spChg chg="mod">
          <ac:chgData name="Helen Gee" userId="b2c0e948-9f3f-4233-8c0e-b9e16672694d" providerId="ADAL" clId="{64A35AC9-6D0B-4E8C-BC60-8B495D0B490B}" dt="2024-07-03T11:37:44.666" v="546" actId="948"/>
          <ac:spMkLst>
            <pc:docMk/>
            <pc:sldMk cId="2191569248" sldId="285"/>
            <ac:spMk id="3" creationId="{381BD9D4-D82C-D315-9F15-BF713086AD3B}"/>
          </ac:spMkLst>
        </pc:spChg>
      </pc:sldChg>
      <pc:sldChg chg="modSp mod">
        <pc:chgData name="Helen Gee" userId="b2c0e948-9f3f-4233-8c0e-b9e16672694d" providerId="ADAL" clId="{64A35AC9-6D0B-4E8C-BC60-8B495D0B490B}" dt="2024-07-03T11:36:34.828" v="541" actId="948"/>
        <pc:sldMkLst>
          <pc:docMk/>
          <pc:sldMk cId="637400972" sldId="286"/>
        </pc:sldMkLst>
        <pc:spChg chg="mod">
          <ac:chgData name="Helen Gee" userId="b2c0e948-9f3f-4233-8c0e-b9e16672694d" providerId="ADAL" clId="{64A35AC9-6D0B-4E8C-BC60-8B495D0B490B}" dt="2024-07-01T14:21:20.007" v="473"/>
          <ac:spMkLst>
            <pc:docMk/>
            <pc:sldMk cId="637400972" sldId="286"/>
            <ac:spMk id="2" creationId="{E10ACCC9-5B20-887B-048A-60595A4C6737}"/>
          </ac:spMkLst>
        </pc:spChg>
        <pc:spChg chg="mod">
          <ac:chgData name="Helen Gee" userId="b2c0e948-9f3f-4233-8c0e-b9e16672694d" providerId="ADAL" clId="{64A35AC9-6D0B-4E8C-BC60-8B495D0B490B}" dt="2024-07-03T11:36:34.828" v="541" actId="948"/>
          <ac:spMkLst>
            <pc:docMk/>
            <pc:sldMk cId="637400972" sldId="286"/>
            <ac:spMk id="3" creationId="{26A96FD8-11BA-385E-1E34-FC53EE3D2888}"/>
          </ac:spMkLst>
        </pc:spChg>
      </pc:sldChg>
      <pc:sldChg chg="modSp mod modNotesTx">
        <pc:chgData name="Helen Gee" userId="b2c0e948-9f3f-4233-8c0e-b9e16672694d" providerId="ADAL" clId="{64A35AC9-6D0B-4E8C-BC60-8B495D0B490B}" dt="2024-07-03T11:54:48.711" v="623" actId="1076"/>
        <pc:sldMkLst>
          <pc:docMk/>
          <pc:sldMk cId="3048577401" sldId="287"/>
        </pc:sldMkLst>
        <pc:spChg chg="mod">
          <ac:chgData name="Helen Gee" userId="b2c0e948-9f3f-4233-8c0e-b9e16672694d" providerId="ADAL" clId="{64A35AC9-6D0B-4E8C-BC60-8B495D0B490B}" dt="2024-07-03T11:54:48.711" v="623" actId="1076"/>
          <ac:spMkLst>
            <pc:docMk/>
            <pc:sldMk cId="3048577401" sldId="287"/>
            <ac:spMk id="2" creationId="{5D35AD1C-20FB-1D8D-20ED-C3B18CACA51E}"/>
          </ac:spMkLst>
        </pc:spChg>
        <pc:spChg chg="mod">
          <ac:chgData name="Helen Gee" userId="b2c0e948-9f3f-4233-8c0e-b9e16672694d" providerId="ADAL" clId="{64A35AC9-6D0B-4E8C-BC60-8B495D0B490B}" dt="2024-07-01T14:23:46.973" v="492" actId="1076"/>
          <ac:spMkLst>
            <pc:docMk/>
            <pc:sldMk cId="3048577401" sldId="287"/>
            <ac:spMk id="3" creationId="{274A3D64-F07C-F49C-1496-C2D4AD5A4A96}"/>
          </ac:spMkLst>
        </pc:spChg>
      </pc:sldChg>
      <pc:sldChg chg="del">
        <pc:chgData name="Helen Gee" userId="b2c0e948-9f3f-4233-8c0e-b9e16672694d" providerId="ADAL" clId="{64A35AC9-6D0B-4E8C-BC60-8B495D0B490B}" dt="2024-07-03T11:36:01.068" v="539" actId="2696"/>
        <pc:sldMkLst>
          <pc:docMk/>
          <pc:sldMk cId="2080725011" sldId="288"/>
        </pc:sldMkLst>
      </pc:sldChg>
      <pc:sldChg chg="del">
        <pc:chgData name="Helen Gee" userId="b2c0e948-9f3f-4233-8c0e-b9e16672694d" providerId="ADAL" clId="{64A35AC9-6D0B-4E8C-BC60-8B495D0B490B}" dt="2024-07-03T11:35:58.636" v="538" actId="2696"/>
        <pc:sldMkLst>
          <pc:docMk/>
          <pc:sldMk cId="3495380389" sldId="289"/>
        </pc:sldMkLst>
      </pc:sldChg>
      <pc:sldChg chg="del">
        <pc:chgData name="Helen Gee" userId="b2c0e948-9f3f-4233-8c0e-b9e16672694d" providerId="ADAL" clId="{64A35AC9-6D0B-4E8C-BC60-8B495D0B490B}" dt="2024-07-03T11:35:56.719" v="537" actId="2696"/>
        <pc:sldMkLst>
          <pc:docMk/>
          <pc:sldMk cId="1707459919" sldId="290"/>
        </pc:sldMkLst>
      </pc:sldChg>
      <pc:sldChg chg="new del">
        <pc:chgData name="Helen Gee" userId="b2c0e948-9f3f-4233-8c0e-b9e16672694d" providerId="ADAL" clId="{64A35AC9-6D0B-4E8C-BC60-8B495D0B490B}" dt="2024-07-01T14:01:23.625" v="230" actId="680"/>
        <pc:sldMkLst>
          <pc:docMk/>
          <pc:sldMk cId="1385908350" sldId="293"/>
        </pc:sldMkLst>
      </pc:sldChg>
      <pc:sldChg chg="modSp new mod">
        <pc:chgData name="Helen Gee" userId="b2c0e948-9f3f-4233-8c0e-b9e16672694d" providerId="ADAL" clId="{64A35AC9-6D0B-4E8C-BC60-8B495D0B490B}" dt="2024-07-03T11:46:35.720" v="595" actId="1076"/>
        <pc:sldMkLst>
          <pc:docMk/>
          <pc:sldMk cId="3092172659" sldId="293"/>
        </pc:sldMkLst>
        <pc:spChg chg="mod">
          <ac:chgData name="Helen Gee" userId="b2c0e948-9f3f-4233-8c0e-b9e16672694d" providerId="ADAL" clId="{64A35AC9-6D0B-4E8C-BC60-8B495D0B490B}" dt="2024-07-03T11:43:24.349" v="571"/>
          <ac:spMkLst>
            <pc:docMk/>
            <pc:sldMk cId="3092172659" sldId="293"/>
            <ac:spMk id="2" creationId="{CFD4DA9F-01A4-FAF4-7A89-5AEFDA1713A6}"/>
          </ac:spMkLst>
        </pc:spChg>
        <pc:spChg chg="mod">
          <ac:chgData name="Helen Gee" userId="b2c0e948-9f3f-4233-8c0e-b9e16672694d" providerId="ADAL" clId="{64A35AC9-6D0B-4E8C-BC60-8B495D0B490B}" dt="2024-07-03T11:46:35.720" v="595" actId="1076"/>
          <ac:spMkLst>
            <pc:docMk/>
            <pc:sldMk cId="3092172659" sldId="293"/>
            <ac:spMk id="3" creationId="{52548C24-B5FA-47D1-D03C-8CA9D5B2DD3A}"/>
          </ac:spMkLst>
        </pc:spChg>
      </pc:sldChg>
      <pc:sldChg chg="new del">
        <pc:chgData name="Helen Gee" userId="b2c0e948-9f3f-4233-8c0e-b9e16672694d" providerId="ADAL" clId="{64A35AC9-6D0B-4E8C-BC60-8B495D0B490B}" dt="2024-07-01T14:01:50.827" v="232" actId="680"/>
        <pc:sldMkLst>
          <pc:docMk/>
          <pc:sldMk cId="3222060968" sldId="293"/>
        </pc:sldMkLst>
      </pc:sldChg>
      <pc:sldChg chg="modSp new del mod">
        <pc:chgData name="Helen Gee" userId="b2c0e948-9f3f-4233-8c0e-b9e16672694d" providerId="ADAL" clId="{64A35AC9-6D0B-4E8C-BC60-8B495D0B490B}" dt="2024-07-01T14:25:33.959" v="497" actId="2696"/>
        <pc:sldMkLst>
          <pc:docMk/>
          <pc:sldMk cId="3263751030" sldId="293"/>
        </pc:sldMkLst>
        <pc:spChg chg="mod">
          <ac:chgData name="Helen Gee" userId="b2c0e948-9f3f-4233-8c0e-b9e16672694d" providerId="ADAL" clId="{64A35AC9-6D0B-4E8C-BC60-8B495D0B490B}" dt="2024-07-01T14:24:58.893" v="496"/>
          <ac:spMkLst>
            <pc:docMk/>
            <pc:sldMk cId="3263751030" sldId="293"/>
            <ac:spMk id="2" creationId="{CE1F5B5A-2364-442E-3BFB-D084B76F9793}"/>
          </ac:spMkLst>
        </pc:spChg>
        <pc:spChg chg="mod">
          <ac:chgData name="Helen Gee" userId="b2c0e948-9f3f-4233-8c0e-b9e16672694d" providerId="ADAL" clId="{64A35AC9-6D0B-4E8C-BC60-8B495D0B490B}" dt="2024-07-01T14:24:44.151" v="495" actId="14100"/>
          <ac:spMkLst>
            <pc:docMk/>
            <pc:sldMk cId="3263751030" sldId="293"/>
            <ac:spMk id="3" creationId="{B1141A0A-42C8-95A7-A0EF-201A46743FB3}"/>
          </ac:spMkLst>
        </pc:spChg>
      </pc:sldChg>
      <pc:sldChg chg="modSp new mod">
        <pc:chgData name="Helen Gee" userId="b2c0e948-9f3f-4233-8c0e-b9e16672694d" providerId="ADAL" clId="{64A35AC9-6D0B-4E8C-BC60-8B495D0B490B}" dt="2024-07-03T11:48:12.138" v="601" actId="948"/>
        <pc:sldMkLst>
          <pc:docMk/>
          <pc:sldMk cId="1894847853" sldId="294"/>
        </pc:sldMkLst>
        <pc:spChg chg="mod">
          <ac:chgData name="Helen Gee" userId="b2c0e948-9f3f-4233-8c0e-b9e16672694d" providerId="ADAL" clId="{64A35AC9-6D0B-4E8C-BC60-8B495D0B490B}" dt="2024-07-03T11:47:11.956" v="596"/>
          <ac:spMkLst>
            <pc:docMk/>
            <pc:sldMk cId="1894847853" sldId="294"/>
            <ac:spMk id="2" creationId="{7675441E-10C4-D0CB-8029-A99E34202327}"/>
          </ac:spMkLst>
        </pc:spChg>
        <pc:spChg chg="mod">
          <ac:chgData name="Helen Gee" userId="b2c0e948-9f3f-4233-8c0e-b9e16672694d" providerId="ADAL" clId="{64A35AC9-6D0B-4E8C-BC60-8B495D0B490B}" dt="2024-07-03T11:48:12.138" v="601" actId="948"/>
          <ac:spMkLst>
            <pc:docMk/>
            <pc:sldMk cId="1894847853" sldId="294"/>
            <ac:spMk id="3" creationId="{64EB4198-8CE3-BC71-BD19-5852BF9E9F19}"/>
          </ac:spMkLst>
        </pc:spChg>
      </pc:sldChg>
      <pc:sldChg chg="addSp delSp modSp new mod ord modClrScheme chgLayout">
        <pc:chgData name="Helen Gee" userId="b2c0e948-9f3f-4233-8c0e-b9e16672694d" providerId="ADAL" clId="{64A35AC9-6D0B-4E8C-BC60-8B495D0B490B}" dt="2024-07-03T11:42:45.617" v="570"/>
        <pc:sldMkLst>
          <pc:docMk/>
          <pc:sldMk cId="12131511" sldId="295"/>
        </pc:sldMkLst>
        <pc:spChg chg="del">
          <ac:chgData name="Helen Gee" userId="b2c0e948-9f3f-4233-8c0e-b9e16672694d" providerId="ADAL" clId="{64A35AC9-6D0B-4E8C-BC60-8B495D0B490B}" dt="2024-07-03T11:42:11.463" v="564" actId="26606"/>
          <ac:spMkLst>
            <pc:docMk/>
            <pc:sldMk cId="12131511" sldId="295"/>
            <ac:spMk id="2" creationId="{CEB14847-FB4E-B6F4-0CEB-BB0B77CA860E}"/>
          </ac:spMkLst>
        </pc:spChg>
        <pc:spChg chg="del">
          <ac:chgData name="Helen Gee" userId="b2c0e948-9f3f-4233-8c0e-b9e16672694d" providerId="ADAL" clId="{64A35AC9-6D0B-4E8C-BC60-8B495D0B490B}" dt="2024-07-03T11:42:11.463" v="564" actId="26606"/>
          <ac:spMkLst>
            <pc:docMk/>
            <pc:sldMk cId="12131511" sldId="295"/>
            <ac:spMk id="3" creationId="{9AA1CEA4-9A70-8585-A12E-ACF713E52CEE}"/>
          </ac:spMkLst>
        </pc:spChg>
        <pc:spChg chg="add mod">
          <ac:chgData name="Helen Gee" userId="b2c0e948-9f3f-4233-8c0e-b9e16672694d" providerId="ADAL" clId="{64A35AC9-6D0B-4E8C-BC60-8B495D0B490B}" dt="2024-07-03T11:42:30.170" v="568" actId="404"/>
          <ac:spMkLst>
            <pc:docMk/>
            <pc:sldMk cId="12131511" sldId="295"/>
            <ac:spMk id="9" creationId="{EE2F4AAE-107B-6E62-ADB9-6C59EA80058E}"/>
          </ac:spMkLst>
        </pc:spChg>
        <pc:picChg chg="add mod">
          <ac:chgData name="Helen Gee" userId="b2c0e948-9f3f-4233-8c0e-b9e16672694d" providerId="ADAL" clId="{64A35AC9-6D0B-4E8C-BC60-8B495D0B490B}" dt="2024-07-03T11:42:27.151" v="566" actId="27614"/>
          <ac:picMkLst>
            <pc:docMk/>
            <pc:sldMk cId="12131511" sldId="295"/>
            <ac:picMk id="4" creationId="{2059A17B-5329-303A-5A33-06A79284AD4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B81AB-ECBA-4A1B-96D1-2586AC30684C}" type="doc">
      <dgm:prSet loTypeId="urn:microsoft.com/office/officeart/2005/8/layout/StepDownProcess" loCatId="process" qsTypeId="urn:microsoft.com/office/officeart/2005/8/quickstyle/simple2" qsCatId="simple" csTypeId="urn:microsoft.com/office/officeart/2005/8/colors/accent1_2" csCatId="accent1" phldr="1"/>
      <dgm:spPr/>
      <dgm:t>
        <a:bodyPr/>
        <a:lstStyle/>
        <a:p>
          <a:endParaRPr lang="en-GB"/>
        </a:p>
      </dgm:t>
    </dgm:pt>
    <dgm:pt modelId="{7B6A2453-A520-4CF1-98A3-E3CDAA60DFAC}">
      <dgm:prSet phldrT="[Text]" custT="1"/>
      <dgm:spPr>
        <a:xfrm>
          <a:off x="251512" y="23795"/>
          <a:ext cx="1940530" cy="1191646"/>
        </a:xfrm>
        <a:prstGeom prst="roundRect">
          <a:avLst>
            <a:gd name="adj" fmla="val 1667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GB" sz="1200" dirty="0">
              <a:solidFill>
                <a:sysClr val="window" lastClr="FFFFFF"/>
              </a:solidFill>
              <a:latin typeface="Lato" panose="020F0502020204030203" pitchFamily="34" charset="0"/>
              <a:ea typeface="Lato" panose="020F0502020204030203" pitchFamily="34" charset="0"/>
              <a:cs typeface="Lato" panose="020F0502020204030203" pitchFamily="34" charset="0"/>
            </a:rPr>
            <a:t>Trainee reviews all consultations backwards from set date trainer gives to identify last 50 scripts issued or computer search may be used </a:t>
          </a:r>
        </a:p>
      </dgm:t>
    </dgm:pt>
    <dgm:pt modelId="{6A0AC082-4DEF-4BE9-A3A3-90A03EF8CA7C}" type="parTrans" cxnId="{C5210D96-6378-4470-A693-89F8C6FC3640}">
      <dgm:prSet/>
      <dgm:spPr/>
      <dgm:t>
        <a:bodyPr/>
        <a:lstStyle/>
        <a:p>
          <a:endParaRPr lang="en-GB"/>
        </a:p>
      </dgm:t>
    </dgm:pt>
    <dgm:pt modelId="{85DB46A5-E9F1-414C-871C-0A8387BEDE2A}" type="sibTrans" cxnId="{C5210D96-6378-4470-A693-89F8C6FC3640}">
      <dgm:prSet/>
      <dgm:spPr/>
      <dgm:t>
        <a:bodyPr/>
        <a:lstStyle/>
        <a:p>
          <a:endParaRPr lang="en-GB"/>
        </a:p>
      </dgm:t>
    </dgm:pt>
    <dgm:pt modelId="{A952EDE3-91D4-43D5-81B1-BC4524FA86B9}">
      <dgm:prSet phldrT="[Text]" custT="1"/>
      <dgm:spPr>
        <a:xfrm>
          <a:off x="2537920" y="178092"/>
          <a:ext cx="1535696" cy="1171425"/>
        </a:xfrm>
        <a:prstGeom prst="rect">
          <a:avLst/>
        </a:prstGeom>
        <a:noFill/>
        <a:ln>
          <a:noFill/>
        </a:ln>
        <a:effectLst/>
      </dgm:spPr>
      <dgm:t>
        <a:bodyPr/>
        <a:lstStyle/>
        <a:p>
          <a:pPr>
            <a:buChar char="•"/>
          </a:pPr>
          <a:r>
            <a:rPr lang="en-GB" sz="1000" dirty="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rPr>
            <a:t>Start of data collection period will be chosen by clinical supervisor</a:t>
          </a:r>
        </a:p>
      </dgm:t>
    </dgm:pt>
    <dgm:pt modelId="{09423A72-E3D6-4141-BE0E-96DFCBBF6970}" type="parTrans" cxnId="{A27DF518-39B8-43D5-BA83-A194830A90FA}">
      <dgm:prSet/>
      <dgm:spPr/>
      <dgm:t>
        <a:bodyPr/>
        <a:lstStyle/>
        <a:p>
          <a:endParaRPr lang="en-GB"/>
        </a:p>
      </dgm:t>
    </dgm:pt>
    <dgm:pt modelId="{589418A0-BDE4-4C3B-B655-4DA9535FB656}" type="sibTrans" cxnId="{A27DF518-39B8-43D5-BA83-A194830A90FA}">
      <dgm:prSet/>
      <dgm:spPr/>
      <dgm:t>
        <a:bodyPr/>
        <a:lstStyle/>
        <a:p>
          <a:endParaRPr lang="en-GB"/>
        </a:p>
      </dgm:t>
    </dgm:pt>
    <dgm:pt modelId="{1F440F27-C543-45BF-809E-E5B37035288F}">
      <dgm:prSet phldrT="[Text]" custT="1"/>
      <dgm:spPr>
        <a:xfrm>
          <a:off x="1213586" y="1321730"/>
          <a:ext cx="2882768" cy="528610"/>
        </a:xfrm>
        <a:prstGeom prst="roundRect">
          <a:avLst>
            <a:gd name="adj" fmla="val 1667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GB" sz="1200" dirty="0">
              <a:solidFill>
                <a:sysClr val="window" lastClr="FFFFFF"/>
              </a:solidFill>
              <a:latin typeface="Lato" panose="020F0502020204030203" pitchFamily="34" charset="0"/>
              <a:ea typeface="Lato" panose="020F0502020204030203" pitchFamily="34" charset="0"/>
              <a:cs typeface="Lato" panose="020F0502020204030203" pitchFamily="34" charset="0"/>
            </a:rPr>
            <a:t>Trainee reviews the 50 prescriptions in the spread sheet</a:t>
          </a:r>
        </a:p>
      </dgm:t>
    </dgm:pt>
    <dgm:pt modelId="{2F49673B-C50C-49EB-BC11-1E0FDFFE5E6A}" type="parTrans" cxnId="{418053D2-0E8E-45B1-BD64-A8788E8156C8}">
      <dgm:prSet/>
      <dgm:spPr/>
      <dgm:t>
        <a:bodyPr/>
        <a:lstStyle/>
        <a:p>
          <a:endParaRPr lang="en-GB"/>
        </a:p>
      </dgm:t>
    </dgm:pt>
    <dgm:pt modelId="{C7C66F55-2817-4C27-B554-238E71DB3A96}" type="sibTrans" cxnId="{418053D2-0E8E-45B1-BD64-A8788E8156C8}">
      <dgm:prSet/>
      <dgm:spPr/>
      <dgm:t>
        <a:bodyPr/>
        <a:lstStyle/>
        <a:p>
          <a:endParaRPr lang="en-GB"/>
        </a:p>
      </dgm:t>
    </dgm:pt>
    <dgm:pt modelId="{D28F358D-B04E-4477-A913-EA46050368DC}">
      <dgm:prSet phldrT="[Text]" custT="1"/>
      <dgm:spPr>
        <a:xfrm>
          <a:off x="1704744" y="1995377"/>
          <a:ext cx="993675" cy="781008"/>
        </a:xfrm>
        <a:prstGeom prst="roundRect">
          <a:avLst>
            <a:gd name="adj" fmla="val 1667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GB" sz="1200" dirty="0">
              <a:solidFill>
                <a:sysClr val="window" lastClr="FFFFFF"/>
              </a:solidFill>
              <a:latin typeface="Lato" panose="020F0502020204030203" pitchFamily="34" charset="0"/>
              <a:ea typeface="Lato" panose="020F0502020204030203" pitchFamily="34" charset="0"/>
              <a:cs typeface="Lato" panose="020F0502020204030203" pitchFamily="34" charset="0"/>
            </a:rPr>
            <a:t>Any issues highlighted are investigated</a:t>
          </a:r>
        </a:p>
      </dgm:t>
    </dgm:pt>
    <dgm:pt modelId="{50FAE9FD-DB35-4BA4-8DE0-15BDB4D71B6D}" type="parTrans" cxnId="{2DAB364F-1942-414D-A6D4-5CEC870DEDFB}">
      <dgm:prSet/>
      <dgm:spPr/>
      <dgm:t>
        <a:bodyPr/>
        <a:lstStyle/>
        <a:p>
          <a:endParaRPr lang="en-GB"/>
        </a:p>
      </dgm:t>
    </dgm:pt>
    <dgm:pt modelId="{D87E9C1A-7D53-4A9A-9694-315342995AAF}" type="sibTrans" cxnId="{2DAB364F-1942-414D-A6D4-5CEC870DEDFB}">
      <dgm:prSet/>
      <dgm:spPr/>
      <dgm:t>
        <a:bodyPr/>
        <a:lstStyle/>
        <a:p>
          <a:endParaRPr lang="en-GB"/>
        </a:p>
      </dgm:t>
    </dgm:pt>
    <dgm:pt modelId="{C8B76246-93F5-4CE1-B92E-0CF220E15C39}">
      <dgm:prSet phldrT="[Text]" custT="1"/>
      <dgm:spPr>
        <a:xfrm>
          <a:off x="2854398" y="2181517"/>
          <a:ext cx="1307960" cy="359844"/>
        </a:xfrm>
        <a:prstGeom prst="rect">
          <a:avLst/>
        </a:prstGeom>
        <a:noFill/>
        <a:ln>
          <a:noFill/>
        </a:ln>
        <a:effectLst/>
      </dgm:spPr>
      <dgm:t>
        <a:bodyPr/>
        <a:lstStyle/>
        <a:p>
          <a:pPr>
            <a:buChar char="•"/>
          </a:pPr>
          <a:r>
            <a:rPr lang="en-GB" sz="1100" dirty="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rPr>
            <a:t>Identify possible causes and methods of avoidance</a:t>
          </a:r>
        </a:p>
      </dgm:t>
    </dgm:pt>
    <dgm:pt modelId="{4A5B1E72-6381-4917-BEC0-537F41B2B382}" type="parTrans" cxnId="{9CC83B4D-A4E6-4A1C-97E3-F51E7F9CF824}">
      <dgm:prSet/>
      <dgm:spPr/>
      <dgm:t>
        <a:bodyPr/>
        <a:lstStyle/>
        <a:p>
          <a:endParaRPr lang="en-GB"/>
        </a:p>
      </dgm:t>
    </dgm:pt>
    <dgm:pt modelId="{670E7CA3-0F5E-4B3B-ABA8-475DF6CF0C7A}" type="sibTrans" cxnId="{9CC83B4D-A4E6-4A1C-97E3-F51E7F9CF824}">
      <dgm:prSet/>
      <dgm:spPr/>
      <dgm:t>
        <a:bodyPr/>
        <a:lstStyle/>
        <a:p>
          <a:endParaRPr lang="en-GB"/>
        </a:p>
      </dgm:t>
    </dgm:pt>
    <dgm:pt modelId="{8BE7F577-9CD5-4738-B4E7-BC040636FE80}">
      <dgm:prSet phldrT="[Text]" custT="1"/>
      <dgm:spPr>
        <a:xfrm>
          <a:off x="2537920" y="178092"/>
          <a:ext cx="1535696" cy="1171425"/>
        </a:xfrm>
        <a:prstGeom prst="rect">
          <a:avLst/>
        </a:prstGeom>
        <a:noFill/>
        <a:ln>
          <a:noFill/>
        </a:ln>
        <a:effectLst/>
      </dgm:spPr>
      <dgm:t>
        <a:bodyPr/>
        <a:lstStyle/>
        <a:p>
          <a:pPr>
            <a:buChar char="•"/>
          </a:pPr>
          <a:r>
            <a:rPr lang="en-GB" sz="1000" dirty="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rPr>
            <a:t>Trainee will not  know the start date in advance</a:t>
          </a:r>
        </a:p>
      </dgm:t>
    </dgm:pt>
    <dgm:pt modelId="{A37CA37C-9D35-4979-B26C-A80DA7FA3DF6}" type="parTrans" cxnId="{593F28C3-51CA-489A-9970-233B5D718DC3}">
      <dgm:prSet/>
      <dgm:spPr/>
      <dgm:t>
        <a:bodyPr/>
        <a:lstStyle/>
        <a:p>
          <a:endParaRPr lang="en-GB"/>
        </a:p>
      </dgm:t>
    </dgm:pt>
    <dgm:pt modelId="{ADBDA430-71F7-46F6-85EC-D5BD15A8325E}" type="sibTrans" cxnId="{593F28C3-51CA-489A-9970-233B5D718DC3}">
      <dgm:prSet/>
      <dgm:spPr/>
      <dgm:t>
        <a:bodyPr/>
        <a:lstStyle/>
        <a:p>
          <a:endParaRPr lang="en-GB"/>
        </a:p>
      </dgm:t>
    </dgm:pt>
    <dgm:pt modelId="{2E022E52-A5CC-47C6-9C99-ED94EC1B601F}">
      <dgm:prSet phldrT="[Text]" custT="1"/>
      <dgm:spPr>
        <a:xfrm>
          <a:off x="2681300" y="2819563"/>
          <a:ext cx="1541235" cy="1255098"/>
        </a:xfrm>
        <a:prstGeom prst="roundRect">
          <a:avLst>
            <a:gd name="adj" fmla="val 1667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GB" sz="1200" dirty="0">
              <a:solidFill>
                <a:sysClr val="window" lastClr="FFFFFF"/>
              </a:solidFill>
              <a:latin typeface="Lato" panose="020F0502020204030203" pitchFamily="34" charset="0"/>
              <a:ea typeface="Lato" panose="020F0502020204030203" pitchFamily="34" charset="0"/>
              <a:cs typeface="Lato" panose="020F0502020204030203" pitchFamily="34" charset="0"/>
            </a:rPr>
            <a:t>Trainer will review at least 20 prescription items, including those where the trainee has not identified  errors</a:t>
          </a:r>
        </a:p>
      </dgm:t>
    </dgm:pt>
    <dgm:pt modelId="{58C4978D-1994-4396-B081-CA741FD430A0}" type="parTrans" cxnId="{7C0818FB-DD8F-48FF-AB4A-974478C68566}">
      <dgm:prSet/>
      <dgm:spPr/>
      <dgm:t>
        <a:bodyPr/>
        <a:lstStyle/>
        <a:p>
          <a:endParaRPr lang="en-GB"/>
        </a:p>
      </dgm:t>
    </dgm:pt>
    <dgm:pt modelId="{20706CA0-30F6-47B1-8E54-EC80F202108D}" type="sibTrans" cxnId="{7C0818FB-DD8F-48FF-AB4A-974478C68566}">
      <dgm:prSet/>
      <dgm:spPr/>
      <dgm:t>
        <a:bodyPr/>
        <a:lstStyle/>
        <a:p>
          <a:endParaRPr lang="en-GB"/>
        </a:p>
      </dgm:t>
    </dgm:pt>
    <dgm:pt modelId="{02B83F87-5A1C-4214-8C74-32CF5748E2CE}">
      <dgm:prSet phldrT="[Text]" custT="1"/>
      <dgm:spPr>
        <a:xfrm>
          <a:off x="4284236" y="3641272"/>
          <a:ext cx="2161057" cy="1004338"/>
        </a:xfrm>
        <a:prstGeom prst="roundRect">
          <a:avLst>
            <a:gd name="adj" fmla="val 1667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GB" sz="1200" dirty="0">
              <a:solidFill>
                <a:sysClr val="window" lastClr="FFFFFF"/>
              </a:solidFill>
              <a:latin typeface="Lato" panose="020F0502020204030203" pitchFamily="34" charset="0"/>
              <a:ea typeface="Lato" panose="020F0502020204030203" pitchFamily="34" charset="0"/>
              <a:cs typeface="Lato" panose="020F0502020204030203" pitchFamily="34" charset="0"/>
            </a:rPr>
            <a:t>Trainee will write up findings and reflections in trainee prescribing assessment log in the Portfolio and create PDP entries  where appropriate</a:t>
          </a:r>
        </a:p>
      </dgm:t>
    </dgm:pt>
    <dgm:pt modelId="{8C1B7A95-3275-4D4B-A816-360E33502B34}" type="parTrans" cxnId="{166741D9-189D-48DF-BBB3-D43B56CA6E76}">
      <dgm:prSet/>
      <dgm:spPr/>
      <dgm:t>
        <a:bodyPr/>
        <a:lstStyle/>
        <a:p>
          <a:endParaRPr lang="en-GB"/>
        </a:p>
      </dgm:t>
    </dgm:pt>
    <dgm:pt modelId="{A11C7ADD-133B-49F2-9833-52309C9CC95C}" type="sibTrans" cxnId="{166741D9-189D-48DF-BBB3-D43B56CA6E76}">
      <dgm:prSet/>
      <dgm:spPr/>
      <dgm:t>
        <a:bodyPr/>
        <a:lstStyle/>
        <a:p>
          <a:endParaRPr lang="en-GB"/>
        </a:p>
      </dgm:t>
    </dgm:pt>
    <dgm:pt modelId="{4938414E-DA30-48E0-81D1-103958F90FF3}">
      <dgm:prSet phldrT="[Text]" custT="1"/>
      <dgm:spPr>
        <a:xfrm>
          <a:off x="5128818" y="4724619"/>
          <a:ext cx="1171904" cy="674650"/>
        </a:xfrm>
        <a:prstGeom prst="roundRect">
          <a:avLst>
            <a:gd name="adj" fmla="val 1667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GB" sz="1200" dirty="0">
              <a:solidFill>
                <a:sysClr val="window" lastClr="FFFFFF"/>
              </a:solidFill>
              <a:latin typeface="Lato" panose="020F0502020204030203" pitchFamily="34" charset="0"/>
              <a:ea typeface="Lato" panose="020F0502020204030203" pitchFamily="34" charset="0"/>
              <a:cs typeface="Lato" panose="020F0502020204030203" pitchFamily="34" charset="0"/>
            </a:rPr>
            <a:t>Tutorial with ES, CS or Pharmacist</a:t>
          </a:r>
        </a:p>
      </dgm:t>
    </dgm:pt>
    <dgm:pt modelId="{74F0A514-675B-4D07-9AE1-40AE890BA8C9}" type="parTrans" cxnId="{99DBF9E9-3709-4562-A4FD-105AF1282271}">
      <dgm:prSet/>
      <dgm:spPr/>
      <dgm:t>
        <a:bodyPr/>
        <a:lstStyle/>
        <a:p>
          <a:endParaRPr lang="en-GB"/>
        </a:p>
      </dgm:t>
    </dgm:pt>
    <dgm:pt modelId="{C9C4CEED-C8DF-4C8E-929B-BB324E98408A}" type="sibTrans" cxnId="{99DBF9E9-3709-4562-A4FD-105AF1282271}">
      <dgm:prSet/>
      <dgm:spPr/>
      <dgm:t>
        <a:bodyPr/>
        <a:lstStyle/>
        <a:p>
          <a:endParaRPr lang="en-GB"/>
        </a:p>
      </dgm:t>
    </dgm:pt>
    <dgm:pt modelId="{B7353AB0-D228-4FE5-9616-178654DFCC4A}">
      <dgm:prSet phldrT="[Text]" custT="1"/>
      <dgm:spPr>
        <a:xfrm>
          <a:off x="6515082" y="4832956"/>
          <a:ext cx="3274895" cy="1385836"/>
        </a:xfrm>
        <a:prstGeom prst="roundRect">
          <a:avLst>
            <a:gd name="adj" fmla="val 1667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GB" sz="1200" dirty="0">
              <a:solidFill>
                <a:sysClr val="window" lastClr="FFFFFF"/>
              </a:solidFill>
              <a:latin typeface="Lato" panose="020F0502020204030203" pitchFamily="34" charset="0"/>
              <a:ea typeface="Lato" panose="020F0502020204030203" pitchFamily="34" charset="0"/>
              <a:cs typeface="Lato" panose="020F0502020204030203" pitchFamily="34" charset="0"/>
            </a:rPr>
            <a:t>Trainer will complete prescribing assessment form and comment on the review  and suggested entries for the PDP, editing and suggesting additional entries if required.</a:t>
          </a:r>
        </a:p>
        <a:p>
          <a:pPr>
            <a:buNone/>
          </a:pPr>
          <a:r>
            <a:rPr lang="en-GB" sz="1200" dirty="0">
              <a:solidFill>
                <a:sysClr val="window" lastClr="FFFFFF"/>
              </a:solidFill>
              <a:latin typeface="Lato" panose="020F0502020204030203" pitchFamily="34" charset="0"/>
              <a:ea typeface="Lato" panose="020F0502020204030203" pitchFamily="34" charset="0"/>
              <a:cs typeface="Lato" panose="020F0502020204030203" pitchFamily="34" charset="0"/>
            </a:rPr>
            <a:t>Trainer makes assessment of trainees prescribing at this stage. </a:t>
          </a:r>
        </a:p>
      </dgm:t>
    </dgm:pt>
    <dgm:pt modelId="{0C4DA778-1886-486C-B7E4-C9523B82D8D6}" type="parTrans" cxnId="{4F6FFC92-1198-432E-87A5-C1208A5707D5}">
      <dgm:prSet/>
      <dgm:spPr/>
      <dgm:t>
        <a:bodyPr/>
        <a:lstStyle/>
        <a:p>
          <a:endParaRPr lang="en-GB"/>
        </a:p>
      </dgm:t>
    </dgm:pt>
    <dgm:pt modelId="{F32B11AE-63F6-4008-B94D-993454574B12}" type="sibTrans" cxnId="{4F6FFC92-1198-432E-87A5-C1208A5707D5}">
      <dgm:prSet/>
      <dgm:spPr/>
      <dgm:t>
        <a:bodyPr/>
        <a:lstStyle/>
        <a:p>
          <a:endParaRPr lang="en-GB"/>
        </a:p>
      </dgm:t>
    </dgm:pt>
    <dgm:pt modelId="{D119D53D-455A-40E8-88DE-05D72C0B2B0A}">
      <dgm:prSet phldrT="[Text]" custT="1"/>
      <dgm:spPr>
        <a:xfrm>
          <a:off x="6862179" y="4182946"/>
          <a:ext cx="1737775" cy="448948"/>
        </a:xfrm>
        <a:prstGeom prst="rect">
          <a:avLst/>
        </a:prstGeom>
        <a:noFill/>
        <a:ln>
          <a:noFill/>
        </a:ln>
        <a:effectLst/>
      </dgm:spPr>
      <dgm:t>
        <a:bodyPr/>
        <a:lstStyle/>
        <a:p>
          <a:pPr>
            <a:buChar char="•"/>
          </a:pPr>
          <a:r>
            <a:rPr lang="en-GB" sz="1000" dirty="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rPr>
            <a:t>To discuss results and agree the next steps</a:t>
          </a:r>
        </a:p>
      </dgm:t>
    </dgm:pt>
    <dgm:pt modelId="{9F600152-9EA0-4C50-B558-ACC1C6D3D046}" type="parTrans" cxnId="{9C9A4B5B-38D0-4162-B3F5-D3294B9891F2}">
      <dgm:prSet/>
      <dgm:spPr/>
      <dgm:t>
        <a:bodyPr/>
        <a:lstStyle/>
        <a:p>
          <a:endParaRPr lang="en-GB"/>
        </a:p>
      </dgm:t>
    </dgm:pt>
    <dgm:pt modelId="{16EEFFB6-65C2-4E4F-B36E-6575CCC7B802}" type="sibTrans" cxnId="{9C9A4B5B-38D0-4162-B3F5-D3294B9891F2}">
      <dgm:prSet/>
      <dgm:spPr/>
      <dgm:t>
        <a:bodyPr/>
        <a:lstStyle/>
        <a:p>
          <a:endParaRPr lang="en-GB"/>
        </a:p>
      </dgm:t>
    </dgm:pt>
    <dgm:pt modelId="{92E5F90B-81CA-4282-A17E-9F8DE788807C}">
      <dgm:prSet phldrT="[Text]" custT="1"/>
      <dgm:spPr>
        <a:xfrm>
          <a:off x="6862179" y="4182946"/>
          <a:ext cx="1737775" cy="448948"/>
        </a:xfrm>
        <a:prstGeom prst="rect">
          <a:avLst/>
        </a:prstGeom>
        <a:noFill/>
        <a:ln>
          <a:noFill/>
        </a:ln>
        <a:effectLst/>
      </dgm:spPr>
      <dgm:t>
        <a:bodyPr/>
        <a:lstStyle/>
        <a:p>
          <a:pPr>
            <a:buChar char="•"/>
          </a:pPr>
          <a:r>
            <a:rPr lang="en-GB" sz="1000" dirty="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rPr>
            <a:t>Agree the error avoidance strategies to embed into practice</a:t>
          </a:r>
        </a:p>
      </dgm:t>
    </dgm:pt>
    <dgm:pt modelId="{4BBB9960-1DFD-438F-A781-3B869911B95D}" type="parTrans" cxnId="{76B47A5C-FCB1-4119-AD84-05360A457F8A}">
      <dgm:prSet/>
      <dgm:spPr/>
      <dgm:t>
        <a:bodyPr/>
        <a:lstStyle/>
        <a:p>
          <a:endParaRPr lang="en-GB"/>
        </a:p>
      </dgm:t>
    </dgm:pt>
    <dgm:pt modelId="{1B419ECA-7C18-424B-96E2-90DC84CFFFCB}" type="sibTrans" cxnId="{76B47A5C-FCB1-4119-AD84-05360A457F8A}">
      <dgm:prSet/>
      <dgm:spPr/>
      <dgm:t>
        <a:bodyPr/>
        <a:lstStyle/>
        <a:p>
          <a:endParaRPr lang="en-GB"/>
        </a:p>
      </dgm:t>
    </dgm:pt>
    <dgm:pt modelId="{6B05AAE5-501D-42AC-8E17-8DE6F061DE99}">
      <dgm:prSet phldrT="[Text]" custT="1"/>
      <dgm:spPr>
        <a:xfrm>
          <a:off x="7825253" y="5356899"/>
          <a:ext cx="1039357" cy="359844"/>
        </a:xfrm>
        <a:prstGeom prst="rect">
          <a:avLst/>
        </a:prstGeom>
        <a:noFill/>
        <a:ln>
          <a:noFill/>
        </a:ln>
        <a:effectLst/>
      </dgm:spPr>
      <dgm:t>
        <a:bodyPr/>
        <a:lstStyle/>
        <a:p>
          <a:pPr>
            <a:buChar char="•"/>
          </a:pPr>
          <a:endParaRPr lang="en-GB" sz="100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endParaRPr>
        </a:p>
      </dgm:t>
    </dgm:pt>
    <dgm:pt modelId="{2833C557-623E-4B71-BE29-017A2D39203F}" type="parTrans" cxnId="{D885D605-B66A-4450-BBAF-E5434C23F372}">
      <dgm:prSet/>
      <dgm:spPr/>
      <dgm:t>
        <a:bodyPr/>
        <a:lstStyle/>
        <a:p>
          <a:endParaRPr lang="en-GB"/>
        </a:p>
      </dgm:t>
    </dgm:pt>
    <dgm:pt modelId="{B699A8C8-9D87-46AB-A083-52B324BEBB35}" type="sibTrans" cxnId="{D885D605-B66A-4450-BBAF-E5434C23F372}">
      <dgm:prSet/>
      <dgm:spPr/>
      <dgm:t>
        <a:bodyPr/>
        <a:lstStyle/>
        <a:p>
          <a:endParaRPr lang="en-GB"/>
        </a:p>
      </dgm:t>
    </dgm:pt>
    <dgm:pt modelId="{00843841-F9B7-A548-8CF0-4565E603767E}">
      <dgm:prSet phldrT="[Text]" custT="1"/>
      <dgm:spPr>
        <a:xfrm>
          <a:off x="2537920" y="178092"/>
          <a:ext cx="1535696" cy="1171425"/>
        </a:xfrm>
        <a:prstGeom prst="rect">
          <a:avLst/>
        </a:prstGeom>
        <a:noFill/>
        <a:ln>
          <a:noFill/>
        </a:ln>
        <a:effectLst/>
      </dgm:spPr>
      <dgm:t>
        <a:bodyPr/>
        <a:lstStyle/>
        <a:p>
          <a:pPr>
            <a:buChar char="•"/>
          </a:pPr>
          <a:r>
            <a:rPr lang="en-GB" sz="100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rPr>
            <a:t>Data added to trainee spread sheet</a:t>
          </a:r>
        </a:p>
      </dgm:t>
    </dgm:pt>
    <dgm:pt modelId="{F20AAE19-CA09-D846-B112-052F32610670}" type="parTrans" cxnId="{9FBE706A-1FFD-6040-AD2B-9F623C07ECBE}">
      <dgm:prSet/>
      <dgm:spPr/>
      <dgm:t>
        <a:bodyPr/>
        <a:lstStyle/>
        <a:p>
          <a:endParaRPr lang="en-US"/>
        </a:p>
      </dgm:t>
    </dgm:pt>
    <dgm:pt modelId="{187D9127-47EA-5F47-A5B1-C37E9B66D5A9}" type="sibTrans" cxnId="{9FBE706A-1FFD-6040-AD2B-9F623C07ECBE}">
      <dgm:prSet/>
      <dgm:spPr/>
      <dgm:t>
        <a:bodyPr/>
        <a:lstStyle/>
        <a:p>
          <a:endParaRPr lang="en-US"/>
        </a:p>
      </dgm:t>
    </dgm:pt>
    <dgm:pt modelId="{A55CC287-3649-4F94-9C83-E8874B5A4669}" type="pres">
      <dgm:prSet presAssocID="{167B81AB-ECBA-4A1B-96D1-2586AC30684C}" presName="rootnode" presStyleCnt="0">
        <dgm:presLayoutVars>
          <dgm:chMax/>
          <dgm:chPref/>
          <dgm:dir/>
          <dgm:animLvl val="lvl"/>
        </dgm:presLayoutVars>
      </dgm:prSet>
      <dgm:spPr/>
    </dgm:pt>
    <dgm:pt modelId="{7BEDB613-011A-4308-A58D-C32F41A4BD4C}" type="pres">
      <dgm:prSet presAssocID="{7B6A2453-A520-4CF1-98A3-E3CDAA60DFAC}" presName="composite" presStyleCnt="0"/>
      <dgm:spPr/>
    </dgm:pt>
    <dgm:pt modelId="{128A09FE-9CB6-4CB3-8C39-BFD447D7F5CB}" type="pres">
      <dgm:prSet presAssocID="{7B6A2453-A520-4CF1-98A3-E3CDAA60DFAC}" presName="bentUpArrow1" presStyleLbl="alignImgPlace1" presStyleIdx="0" presStyleCnt="6" custLinFactY="23050" custLinFactNeighborX="-3200" custLinFactNeighborY="100000"/>
      <dgm:spPr>
        <a:xfrm rot="5400000">
          <a:off x="786713" y="1168380"/>
          <a:ext cx="377836" cy="430153"/>
        </a:xfrm>
        <a:prstGeom prst="bentUpArrow">
          <a:avLst>
            <a:gd name="adj1" fmla="val 32840"/>
            <a:gd name="adj2" fmla="val 25000"/>
            <a:gd name="adj3" fmla="val 35780"/>
          </a:avLst>
        </a:prstGeom>
        <a:solidFill>
          <a:srgbClr val="4F81BD">
            <a:tint val="5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441F6385-259B-4B0C-817C-1AF0F5CBCC76}" type="pres">
      <dgm:prSet presAssocID="{7B6A2453-A520-4CF1-98A3-E3CDAA60DFAC}" presName="ParentText" presStyleLbl="node1" presStyleIdx="0" presStyleCnt="7" custScaleX="361795" custScaleY="377145" custLinFactNeighborX="38787" custLinFactNeighborY="-78772">
        <dgm:presLayoutVars>
          <dgm:chMax val="1"/>
          <dgm:chPref val="1"/>
          <dgm:bulletEnabled val="1"/>
        </dgm:presLayoutVars>
      </dgm:prSet>
      <dgm:spPr/>
    </dgm:pt>
    <dgm:pt modelId="{B736A36D-4CBC-4483-B96E-82CB96689356}" type="pres">
      <dgm:prSet presAssocID="{7B6A2453-A520-4CF1-98A3-E3CDAA60DFAC}" presName="ChildText" presStyleLbl="revTx" presStyleIdx="0" presStyleCnt="7" custScaleX="536967" custScaleY="325537" custLinFactX="212309" custLinFactNeighborX="300000" custLinFactNeighborY="-63339">
        <dgm:presLayoutVars>
          <dgm:chMax val="0"/>
          <dgm:chPref val="0"/>
          <dgm:bulletEnabled val="1"/>
        </dgm:presLayoutVars>
      </dgm:prSet>
      <dgm:spPr/>
    </dgm:pt>
    <dgm:pt modelId="{9B09145A-CFCC-4CAD-9A93-ED8961D7C60F}" type="pres">
      <dgm:prSet presAssocID="{85DB46A5-E9F1-414C-871C-0A8387BEDE2A}" presName="sibTrans" presStyleCnt="0"/>
      <dgm:spPr/>
    </dgm:pt>
    <dgm:pt modelId="{33179944-9D4D-48ED-B109-BBC6D8762B43}" type="pres">
      <dgm:prSet presAssocID="{1F440F27-C543-45BF-809E-E5B37035288F}" presName="composite" presStyleCnt="0"/>
      <dgm:spPr/>
    </dgm:pt>
    <dgm:pt modelId="{510F6221-D7B2-4CBE-90BF-E4A4A8CD7867}" type="pres">
      <dgm:prSet presAssocID="{1F440F27-C543-45BF-809E-E5B37035288F}" presName="bentUpArrow1" presStyleLbl="alignImgPlace1" presStyleIdx="1" presStyleCnt="6" custScaleY="128169" custLinFactX="-100000" custLinFactY="46534" custLinFactNeighborX="-123370" custLinFactNeighborY="100000"/>
      <dgm:spPr>
        <a:xfrm rot="5400000">
          <a:off x="1333863" y="1832460"/>
          <a:ext cx="377836" cy="430153"/>
        </a:xfrm>
        <a:prstGeom prst="bentUpArrow">
          <a:avLst>
            <a:gd name="adj1" fmla="val 32840"/>
            <a:gd name="adj2" fmla="val 25000"/>
            <a:gd name="adj3" fmla="val 35780"/>
          </a:avLst>
        </a:prstGeom>
        <a:solidFill>
          <a:srgbClr val="4F81BD">
            <a:tint val="5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BD853D4C-BA6C-4174-A102-E9CE42F2F6E7}" type="pres">
      <dgm:prSet presAssocID="{1F440F27-C543-45BF-809E-E5B37035288F}" presName="ParentText" presStyleLbl="node1" presStyleIdx="1" presStyleCnt="7" custScaleX="453227" custScaleY="166335" custLinFactNeighborX="17421" custLinFactNeighborY="16596">
        <dgm:presLayoutVars>
          <dgm:chMax val="1"/>
          <dgm:chPref val="1"/>
          <dgm:bulletEnabled val="1"/>
        </dgm:presLayoutVars>
      </dgm:prSet>
      <dgm:spPr/>
    </dgm:pt>
    <dgm:pt modelId="{81F9114B-DF90-47E1-A027-D2C358FA8696}" type="pres">
      <dgm:prSet presAssocID="{1F440F27-C543-45BF-809E-E5B37035288F}" presName="ChildText" presStyleLbl="revTx" presStyleIdx="1" presStyleCnt="7" custScaleX="282738" custLinFactX="86532" custLinFactNeighborX="100000" custLinFactNeighborY="6141">
        <dgm:presLayoutVars>
          <dgm:chMax val="0"/>
          <dgm:chPref val="0"/>
          <dgm:bulletEnabled val="1"/>
        </dgm:presLayoutVars>
      </dgm:prSet>
      <dgm:spPr>
        <a:xfrm>
          <a:off x="3302419" y="1354099"/>
          <a:ext cx="1307960" cy="359844"/>
        </a:xfrm>
        <a:prstGeom prst="rect">
          <a:avLst/>
        </a:prstGeom>
        <a:noFill/>
        <a:ln>
          <a:noFill/>
        </a:ln>
        <a:effectLst/>
      </dgm:spPr>
    </dgm:pt>
    <dgm:pt modelId="{6EC07CED-9D98-47C7-A8B5-260890F52401}" type="pres">
      <dgm:prSet presAssocID="{C7C66F55-2817-4C27-B554-238E71DB3A96}" presName="sibTrans" presStyleCnt="0"/>
      <dgm:spPr/>
    </dgm:pt>
    <dgm:pt modelId="{5D2ECF53-1C5F-4FFF-8500-38904C8794AB}" type="pres">
      <dgm:prSet presAssocID="{D28F358D-B04E-4477-A913-EA46050368DC}" presName="composite" presStyleCnt="0"/>
      <dgm:spPr/>
    </dgm:pt>
    <dgm:pt modelId="{8A5CFF7D-D542-4D07-8791-8CE355D61D81}" type="pres">
      <dgm:prSet presAssocID="{D28F358D-B04E-4477-A913-EA46050368DC}" presName="bentUpArrow1" presStyleLbl="alignImgPlace1" presStyleIdx="2" presStyleCnt="6" custScaleY="145786" custLinFactY="68102" custLinFactNeighborX="-92473" custLinFactNeighborY="100000"/>
      <dgm:spPr>
        <a:xfrm rot="5400000">
          <a:off x="2178451" y="2779340"/>
          <a:ext cx="377836" cy="430153"/>
        </a:xfrm>
        <a:prstGeom prst="bentUpArrow">
          <a:avLst>
            <a:gd name="adj1" fmla="val 32840"/>
            <a:gd name="adj2" fmla="val 25000"/>
            <a:gd name="adj3" fmla="val 35780"/>
          </a:avLst>
        </a:prstGeom>
        <a:solidFill>
          <a:srgbClr val="4F81BD">
            <a:tint val="5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A5CD251E-EFA7-49FA-A8E9-7BC3548AC63E}" type="pres">
      <dgm:prSet presAssocID="{D28F358D-B04E-4477-A913-EA46050368DC}" presName="ParentText" presStyleLbl="node1" presStyleIdx="2" presStyleCnt="7" custScaleX="251225" custScaleY="175422" custLinFactNeighborX="-77982" custLinFactNeighborY="46205">
        <dgm:presLayoutVars>
          <dgm:chMax val="1"/>
          <dgm:chPref val="1"/>
          <dgm:bulletEnabled val="1"/>
        </dgm:presLayoutVars>
      </dgm:prSet>
      <dgm:spPr/>
    </dgm:pt>
    <dgm:pt modelId="{A367956A-E2A5-488C-A696-F6DCD8E3261E}" type="pres">
      <dgm:prSet presAssocID="{D28F358D-B04E-4477-A913-EA46050368DC}" presName="ChildText" presStyleLbl="revTx" presStyleIdx="2" presStyleCnt="7" custScaleX="527822" custLinFactX="100000" custLinFactNeighborX="175117" custLinFactNeighborY="45199">
        <dgm:presLayoutVars>
          <dgm:chMax val="0"/>
          <dgm:chPref val="0"/>
          <dgm:bulletEnabled val="1"/>
        </dgm:presLayoutVars>
      </dgm:prSet>
      <dgm:spPr/>
    </dgm:pt>
    <dgm:pt modelId="{0807F822-1300-4179-B54A-78CD7FB76DBA}" type="pres">
      <dgm:prSet presAssocID="{D87E9C1A-7D53-4A9A-9694-315342995AAF}" presName="sibTrans" presStyleCnt="0"/>
      <dgm:spPr/>
    </dgm:pt>
    <dgm:pt modelId="{B3D70A35-60BE-41E2-91D0-19CF9DDCBCF0}" type="pres">
      <dgm:prSet presAssocID="{2E022E52-A5CC-47C6-9C99-ED94EC1B601F}" presName="composite" presStyleCnt="0"/>
      <dgm:spPr/>
    </dgm:pt>
    <dgm:pt modelId="{BB2AF91A-0790-4367-8AF2-1564DF532760}" type="pres">
      <dgm:prSet presAssocID="{2E022E52-A5CC-47C6-9C99-ED94EC1B601F}" presName="bentUpArrow1" presStyleLbl="alignImgPlace1" presStyleIdx="3" presStyleCnt="6" custLinFactY="100000" custLinFactNeighborX="-6639" custLinFactNeighborY="128608"/>
      <dgm:spPr>
        <a:xfrm rot="5400000">
          <a:off x="3842734" y="4025913"/>
          <a:ext cx="377836" cy="430153"/>
        </a:xfrm>
        <a:prstGeom prst="bentUpArrow">
          <a:avLst>
            <a:gd name="adj1" fmla="val 32840"/>
            <a:gd name="adj2" fmla="val 25000"/>
            <a:gd name="adj3" fmla="val 35780"/>
          </a:avLst>
        </a:prstGeom>
        <a:solidFill>
          <a:srgbClr val="4F81BD">
            <a:tint val="5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38A1DB88-14EC-40DD-B72B-2848AB19EB46}" type="pres">
      <dgm:prSet presAssocID="{2E022E52-A5CC-47C6-9C99-ED94EC1B601F}" presName="ParentText" presStyleLbl="node1" presStyleIdx="3" presStyleCnt="7" custScaleX="341525" custScaleY="281907" custLinFactX="-24623" custLinFactNeighborX="-100000" custLinFactNeighborY="89881">
        <dgm:presLayoutVars>
          <dgm:chMax val="1"/>
          <dgm:chPref val="1"/>
          <dgm:bulletEnabled val="1"/>
        </dgm:presLayoutVars>
      </dgm:prSet>
      <dgm:spPr/>
    </dgm:pt>
    <dgm:pt modelId="{0764934C-D503-4A91-92C3-145D878C70D4}" type="pres">
      <dgm:prSet presAssocID="{2E022E52-A5CC-47C6-9C99-ED94EC1B601F}" presName="ChildText" presStyleLbl="revTx" presStyleIdx="3" presStyleCnt="7">
        <dgm:presLayoutVars>
          <dgm:chMax val="0"/>
          <dgm:chPref val="0"/>
          <dgm:bulletEnabled val="1"/>
        </dgm:presLayoutVars>
      </dgm:prSet>
      <dgm:spPr>
        <a:xfrm>
          <a:off x="4387369" y="2905089"/>
          <a:ext cx="462605" cy="359844"/>
        </a:xfrm>
        <a:prstGeom prst="rect">
          <a:avLst/>
        </a:prstGeom>
        <a:noFill/>
        <a:ln>
          <a:noFill/>
        </a:ln>
        <a:effectLst/>
      </dgm:spPr>
    </dgm:pt>
    <dgm:pt modelId="{7FCA4415-128B-48B2-B167-70BFCF1770D0}" type="pres">
      <dgm:prSet presAssocID="{20706CA0-30F6-47B1-8E54-EC80F202108D}" presName="sibTrans" presStyleCnt="0"/>
      <dgm:spPr/>
    </dgm:pt>
    <dgm:pt modelId="{A2D33603-209F-48DF-B8A3-2B13832FBBBF}" type="pres">
      <dgm:prSet presAssocID="{02B83F87-5A1C-4214-8C74-32CF5748E2CE}" presName="composite" presStyleCnt="0"/>
      <dgm:spPr/>
    </dgm:pt>
    <dgm:pt modelId="{4DDF7A5C-5E16-4D8B-AF51-9A133056DF8C}" type="pres">
      <dgm:prSet presAssocID="{02B83F87-5A1C-4214-8C74-32CF5748E2CE}" presName="bentUpArrow1" presStyleLbl="alignImgPlace1" presStyleIdx="4" presStyleCnt="6" custLinFactX="-54035" custLinFactY="99575" custLinFactNeighborX="-100000" custLinFactNeighborY="100000"/>
      <dgm:spPr>
        <a:xfrm rot="5400000">
          <a:off x="4635395" y="4693823"/>
          <a:ext cx="377836" cy="430153"/>
        </a:xfrm>
        <a:prstGeom prst="bentUpArrow">
          <a:avLst>
            <a:gd name="adj1" fmla="val 32840"/>
            <a:gd name="adj2" fmla="val 25000"/>
            <a:gd name="adj3" fmla="val 35780"/>
          </a:avLst>
        </a:prstGeom>
        <a:solidFill>
          <a:srgbClr val="4F81BD">
            <a:tint val="5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59791E8D-356B-493E-ACD3-A94FE41975B9}" type="pres">
      <dgm:prSet presAssocID="{02B83F87-5A1C-4214-8C74-32CF5748E2CE}" presName="ParentText" presStyleLbl="node1" presStyleIdx="4" presStyleCnt="7" custScaleX="483068" custScaleY="294321" custLinFactNeighborX="9863" custLinFactNeighborY="47291">
        <dgm:presLayoutVars>
          <dgm:chMax val="1"/>
          <dgm:chPref val="1"/>
          <dgm:bulletEnabled val="1"/>
        </dgm:presLayoutVars>
      </dgm:prSet>
      <dgm:spPr/>
    </dgm:pt>
    <dgm:pt modelId="{3A897122-A9DC-4E23-8370-9E6F83B381DF}" type="pres">
      <dgm:prSet presAssocID="{02B83F87-5A1C-4214-8C74-32CF5748E2CE}" presName="ChildText" presStyleLbl="revTx" presStyleIdx="4" presStyleCnt="7">
        <dgm:presLayoutVars>
          <dgm:chMax val="0"/>
          <dgm:chPref val="0"/>
          <dgm:bulletEnabled val="1"/>
        </dgm:presLayoutVars>
      </dgm:prSet>
      <dgm:spPr>
        <a:xfrm>
          <a:off x="5795252" y="3712099"/>
          <a:ext cx="462605" cy="359844"/>
        </a:xfrm>
        <a:prstGeom prst="rect">
          <a:avLst/>
        </a:prstGeom>
        <a:noFill/>
        <a:ln>
          <a:noFill/>
        </a:ln>
        <a:effectLst/>
      </dgm:spPr>
    </dgm:pt>
    <dgm:pt modelId="{84A5CFBF-FE00-4476-B9FD-D660952009B0}" type="pres">
      <dgm:prSet presAssocID="{A11C7ADD-133B-49F2-9833-52309C9CC95C}" presName="sibTrans" presStyleCnt="0"/>
      <dgm:spPr/>
    </dgm:pt>
    <dgm:pt modelId="{B025F3A1-E3B0-4FC0-BE62-354D1786F83F}" type="pres">
      <dgm:prSet presAssocID="{4938414E-DA30-48E0-81D1-103958F90FF3}" presName="composite" presStyleCnt="0"/>
      <dgm:spPr/>
    </dgm:pt>
    <dgm:pt modelId="{13135F7B-79F4-434E-AF87-9794BDAD3EAA}" type="pres">
      <dgm:prSet presAssocID="{4938414E-DA30-48E0-81D1-103958F90FF3}" presName="bentUpArrow1" presStyleLbl="alignImgPlace1" presStyleIdx="5" presStyleCnt="6" custScaleY="195915" custLinFactY="100000" custLinFactNeighborX="6976" custLinFactNeighborY="194285"/>
      <dgm:spPr>
        <a:xfrm rot="5400000">
          <a:off x="6021657" y="5456804"/>
          <a:ext cx="377836" cy="430153"/>
        </a:xfrm>
        <a:prstGeom prst="bentUpArrow">
          <a:avLst>
            <a:gd name="adj1" fmla="val 32840"/>
            <a:gd name="adj2" fmla="val 25000"/>
            <a:gd name="adj3" fmla="val 35780"/>
          </a:avLst>
        </a:prstGeom>
        <a:solidFill>
          <a:srgbClr val="4F81BD">
            <a:tint val="5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AB5CEE97-D02B-4560-BC87-6FAD0086A6FF}" type="pres">
      <dgm:prSet presAssocID="{4938414E-DA30-48E0-81D1-103958F90FF3}" presName="ParentText" presStyleLbl="node1" presStyleIdx="5" presStyleCnt="7" custScaleX="249198" custScaleY="188007" custLinFactY="43773" custLinFactNeighborX="-57600" custLinFactNeighborY="100000">
        <dgm:presLayoutVars>
          <dgm:chMax val="1"/>
          <dgm:chPref val="1"/>
          <dgm:bulletEnabled val="1"/>
        </dgm:presLayoutVars>
      </dgm:prSet>
      <dgm:spPr/>
    </dgm:pt>
    <dgm:pt modelId="{843930D3-3AA7-4E36-AA65-F52DD5452B5F}" type="pres">
      <dgm:prSet presAssocID="{4938414E-DA30-48E0-81D1-103958F90FF3}" presName="ChildText" presStyleLbl="revTx" presStyleIdx="5" presStyleCnt="7" custScaleX="563598" custScaleY="124762" custLinFactX="200000" custLinFactY="-27258" custLinFactNeighborX="214867" custLinFactNeighborY="-100000">
        <dgm:presLayoutVars>
          <dgm:chMax val="0"/>
          <dgm:chPref val="0"/>
          <dgm:bulletEnabled val="1"/>
        </dgm:presLayoutVars>
      </dgm:prSet>
      <dgm:spPr/>
    </dgm:pt>
    <dgm:pt modelId="{BBFFA9D7-CF3F-4345-9E09-27A9B0B2BEA6}" type="pres">
      <dgm:prSet presAssocID="{C9C4CEED-C8DF-4C8E-929B-BB324E98408A}" presName="sibTrans" presStyleCnt="0"/>
      <dgm:spPr/>
    </dgm:pt>
    <dgm:pt modelId="{34307E0B-75E2-4733-A7D2-E64CA6B71C96}" type="pres">
      <dgm:prSet presAssocID="{B7353AB0-D228-4FE5-9616-178654DFCC4A}" presName="composite" presStyleCnt="0"/>
      <dgm:spPr/>
    </dgm:pt>
    <dgm:pt modelId="{267D2B37-40F9-46EF-9A4B-CFE7581BEDA2}" type="pres">
      <dgm:prSet presAssocID="{B7353AB0-D228-4FE5-9616-178654DFCC4A}" presName="ParentText" presStyleLbl="node1" presStyleIdx="6" presStyleCnt="7" custScaleX="552882" custScaleY="492513" custLinFactNeighborX="-12194" custLinFactNeighborY="10860">
        <dgm:presLayoutVars>
          <dgm:chMax val="1"/>
          <dgm:chPref val="1"/>
          <dgm:bulletEnabled val="1"/>
        </dgm:presLayoutVars>
      </dgm:prSet>
      <dgm:spPr/>
    </dgm:pt>
    <dgm:pt modelId="{D5DA3401-8476-40A2-B0C6-32B3AC5BAC45}" type="pres">
      <dgm:prSet presAssocID="{B7353AB0-D228-4FE5-9616-178654DFCC4A}" presName="FinalChildText" presStyleLbl="revTx" presStyleIdx="6" presStyleCnt="7" custScaleX="224675" custLinFactNeighborX="-93922" custLinFactNeighborY="16541">
        <dgm:presLayoutVars>
          <dgm:chMax val="0"/>
          <dgm:chPref val="0"/>
          <dgm:bulletEnabled val="1"/>
        </dgm:presLayoutVars>
      </dgm:prSet>
      <dgm:spPr/>
    </dgm:pt>
  </dgm:ptLst>
  <dgm:cxnLst>
    <dgm:cxn modelId="{D885D605-B66A-4450-BBAF-E5434C23F372}" srcId="{B7353AB0-D228-4FE5-9616-178654DFCC4A}" destId="{6B05AAE5-501D-42AC-8E17-8DE6F061DE99}" srcOrd="0" destOrd="0" parTransId="{2833C557-623E-4B71-BE29-017A2D39203F}" sibTransId="{B699A8C8-9D87-46AB-A083-52B324BEBB35}"/>
    <dgm:cxn modelId="{58AFE210-BEC1-004C-BDCD-60F1E29C9EBB}" type="presOf" srcId="{1F440F27-C543-45BF-809E-E5B37035288F}" destId="{BD853D4C-BA6C-4174-A102-E9CE42F2F6E7}" srcOrd="0" destOrd="0" presId="urn:microsoft.com/office/officeart/2005/8/layout/StepDownProcess"/>
    <dgm:cxn modelId="{08C2AC16-EDF2-C041-B0EF-91F1F94846A2}" type="presOf" srcId="{B7353AB0-D228-4FE5-9616-178654DFCC4A}" destId="{267D2B37-40F9-46EF-9A4B-CFE7581BEDA2}" srcOrd="0" destOrd="0" presId="urn:microsoft.com/office/officeart/2005/8/layout/StepDownProcess"/>
    <dgm:cxn modelId="{A27DF518-39B8-43D5-BA83-A194830A90FA}" srcId="{7B6A2453-A520-4CF1-98A3-E3CDAA60DFAC}" destId="{A952EDE3-91D4-43D5-81B1-BC4524FA86B9}" srcOrd="1" destOrd="0" parTransId="{09423A72-E3D6-4141-BE0E-96DFCBBF6970}" sibTransId="{589418A0-BDE4-4C3B-B655-4DA9535FB656}"/>
    <dgm:cxn modelId="{F4645A2C-5CBF-E043-A3EF-1A3310519F2C}" type="presOf" srcId="{167B81AB-ECBA-4A1B-96D1-2586AC30684C}" destId="{A55CC287-3649-4F94-9C83-E8874B5A4669}" srcOrd="0" destOrd="0" presId="urn:microsoft.com/office/officeart/2005/8/layout/StepDownProcess"/>
    <dgm:cxn modelId="{8480213E-0D21-394D-82F1-09CB35A12870}" type="presOf" srcId="{D119D53D-455A-40E8-88DE-05D72C0B2B0A}" destId="{843930D3-3AA7-4E36-AA65-F52DD5452B5F}" srcOrd="0" destOrd="0" presId="urn:microsoft.com/office/officeart/2005/8/layout/StepDownProcess"/>
    <dgm:cxn modelId="{9C9A4B5B-38D0-4162-B3F5-D3294B9891F2}" srcId="{4938414E-DA30-48E0-81D1-103958F90FF3}" destId="{D119D53D-455A-40E8-88DE-05D72C0B2B0A}" srcOrd="0" destOrd="0" parTransId="{9F600152-9EA0-4C50-B558-ACC1C6D3D046}" sibTransId="{16EEFFB6-65C2-4E4F-B36E-6575CCC7B802}"/>
    <dgm:cxn modelId="{76B47A5C-FCB1-4119-AD84-05360A457F8A}" srcId="{4938414E-DA30-48E0-81D1-103958F90FF3}" destId="{92E5F90B-81CA-4282-A17E-9F8DE788807C}" srcOrd="1" destOrd="0" parTransId="{4BBB9960-1DFD-438F-A781-3B869911B95D}" sibTransId="{1B419ECA-7C18-424B-96E2-90DC84CFFFCB}"/>
    <dgm:cxn modelId="{6341055F-8D41-C04A-B32A-B55D3927DEB3}" type="presOf" srcId="{D28F358D-B04E-4477-A913-EA46050368DC}" destId="{A5CD251E-EFA7-49FA-A8E9-7BC3548AC63E}" srcOrd="0" destOrd="0" presId="urn:microsoft.com/office/officeart/2005/8/layout/StepDownProcess"/>
    <dgm:cxn modelId="{81194465-6877-774D-BEF9-833440BBAF7E}" type="presOf" srcId="{4938414E-DA30-48E0-81D1-103958F90FF3}" destId="{AB5CEE97-D02B-4560-BC87-6FAD0086A6FF}" srcOrd="0" destOrd="0" presId="urn:microsoft.com/office/officeart/2005/8/layout/StepDownProcess"/>
    <dgm:cxn modelId="{9FBE706A-1FFD-6040-AD2B-9F623C07ECBE}" srcId="{7B6A2453-A520-4CF1-98A3-E3CDAA60DFAC}" destId="{00843841-F9B7-A548-8CF0-4565E603767E}" srcOrd="0" destOrd="0" parTransId="{F20AAE19-CA09-D846-B112-052F32610670}" sibTransId="{187D9127-47EA-5F47-A5B1-C37E9B66D5A9}"/>
    <dgm:cxn modelId="{9CC83B4D-A4E6-4A1C-97E3-F51E7F9CF824}" srcId="{D28F358D-B04E-4477-A913-EA46050368DC}" destId="{C8B76246-93F5-4CE1-B92E-0CF220E15C39}" srcOrd="0" destOrd="0" parTransId="{4A5B1E72-6381-4917-BEC0-537F41B2B382}" sibTransId="{670E7CA3-0F5E-4B3B-ABA8-475DF6CF0C7A}"/>
    <dgm:cxn modelId="{2DAB364F-1942-414D-A6D4-5CEC870DEDFB}" srcId="{167B81AB-ECBA-4A1B-96D1-2586AC30684C}" destId="{D28F358D-B04E-4477-A913-EA46050368DC}" srcOrd="2" destOrd="0" parTransId="{50FAE9FD-DB35-4BA4-8DE0-15BDB4D71B6D}" sibTransId="{D87E9C1A-7D53-4A9A-9694-315342995AAF}"/>
    <dgm:cxn modelId="{DDD8B458-289E-1F48-B9C0-617642C4C8C9}" type="presOf" srcId="{7B6A2453-A520-4CF1-98A3-E3CDAA60DFAC}" destId="{441F6385-259B-4B0C-817C-1AF0F5CBCC76}" srcOrd="0" destOrd="0" presId="urn:microsoft.com/office/officeart/2005/8/layout/StepDownProcess"/>
    <dgm:cxn modelId="{CB302259-D93D-F348-806D-82C1B34B8512}" type="presOf" srcId="{2E022E52-A5CC-47C6-9C99-ED94EC1B601F}" destId="{38A1DB88-14EC-40DD-B72B-2848AB19EB46}" srcOrd="0" destOrd="0" presId="urn:microsoft.com/office/officeart/2005/8/layout/StepDownProcess"/>
    <dgm:cxn modelId="{408A247F-67C8-FD44-B335-AA612C32F37D}" type="presOf" srcId="{00843841-F9B7-A548-8CF0-4565E603767E}" destId="{B736A36D-4CBC-4483-B96E-82CB96689356}" srcOrd="0" destOrd="0" presId="urn:microsoft.com/office/officeart/2005/8/layout/StepDownProcess"/>
    <dgm:cxn modelId="{0018C489-C14F-0F4D-B000-A8B534442965}" type="presOf" srcId="{C8B76246-93F5-4CE1-B92E-0CF220E15C39}" destId="{A367956A-E2A5-488C-A696-F6DCD8E3261E}" srcOrd="0" destOrd="0" presId="urn:microsoft.com/office/officeart/2005/8/layout/StepDownProcess"/>
    <dgm:cxn modelId="{52A0498F-1A21-E544-BA5F-E5AC05875E93}" type="presOf" srcId="{6B05AAE5-501D-42AC-8E17-8DE6F061DE99}" destId="{D5DA3401-8476-40A2-B0C6-32B3AC5BAC45}" srcOrd="0" destOrd="0" presId="urn:microsoft.com/office/officeart/2005/8/layout/StepDownProcess"/>
    <dgm:cxn modelId="{4F6FFC92-1198-432E-87A5-C1208A5707D5}" srcId="{167B81AB-ECBA-4A1B-96D1-2586AC30684C}" destId="{B7353AB0-D228-4FE5-9616-178654DFCC4A}" srcOrd="6" destOrd="0" parTransId="{0C4DA778-1886-486C-B7E4-C9523B82D8D6}" sibTransId="{F32B11AE-63F6-4008-B94D-993454574B12}"/>
    <dgm:cxn modelId="{C5210D96-6378-4470-A693-89F8C6FC3640}" srcId="{167B81AB-ECBA-4A1B-96D1-2586AC30684C}" destId="{7B6A2453-A520-4CF1-98A3-E3CDAA60DFAC}" srcOrd="0" destOrd="0" parTransId="{6A0AC082-4DEF-4BE9-A3A3-90A03EF8CA7C}" sibTransId="{85DB46A5-E9F1-414C-871C-0A8387BEDE2A}"/>
    <dgm:cxn modelId="{017378B4-4080-6940-9712-A265D10B2B7B}" type="presOf" srcId="{8BE7F577-9CD5-4738-B4E7-BC040636FE80}" destId="{B736A36D-4CBC-4483-B96E-82CB96689356}" srcOrd="0" destOrd="2" presId="urn:microsoft.com/office/officeart/2005/8/layout/StepDownProcess"/>
    <dgm:cxn modelId="{593F28C3-51CA-489A-9970-233B5D718DC3}" srcId="{7B6A2453-A520-4CF1-98A3-E3CDAA60DFAC}" destId="{8BE7F577-9CD5-4738-B4E7-BC040636FE80}" srcOrd="2" destOrd="0" parTransId="{A37CA37C-9D35-4979-B26C-A80DA7FA3DF6}" sibTransId="{ADBDA430-71F7-46F6-85EC-D5BD15A8325E}"/>
    <dgm:cxn modelId="{80DDC5C6-CAFB-0441-BEB0-D906CFEE1FC4}" type="presOf" srcId="{02B83F87-5A1C-4214-8C74-32CF5748E2CE}" destId="{59791E8D-356B-493E-ACD3-A94FE41975B9}" srcOrd="0" destOrd="0" presId="urn:microsoft.com/office/officeart/2005/8/layout/StepDownProcess"/>
    <dgm:cxn modelId="{B35521CB-84A7-E949-8DA6-02A507FB82CC}" type="presOf" srcId="{A952EDE3-91D4-43D5-81B1-BC4524FA86B9}" destId="{B736A36D-4CBC-4483-B96E-82CB96689356}" srcOrd="0" destOrd="1" presId="urn:microsoft.com/office/officeart/2005/8/layout/StepDownProcess"/>
    <dgm:cxn modelId="{418053D2-0E8E-45B1-BD64-A8788E8156C8}" srcId="{167B81AB-ECBA-4A1B-96D1-2586AC30684C}" destId="{1F440F27-C543-45BF-809E-E5B37035288F}" srcOrd="1" destOrd="0" parTransId="{2F49673B-C50C-49EB-BC11-1E0FDFFE5E6A}" sibTransId="{C7C66F55-2817-4C27-B554-238E71DB3A96}"/>
    <dgm:cxn modelId="{166741D9-189D-48DF-BBB3-D43B56CA6E76}" srcId="{167B81AB-ECBA-4A1B-96D1-2586AC30684C}" destId="{02B83F87-5A1C-4214-8C74-32CF5748E2CE}" srcOrd="4" destOrd="0" parTransId="{8C1B7A95-3275-4D4B-A816-360E33502B34}" sibTransId="{A11C7ADD-133B-49F2-9833-52309C9CC95C}"/>
    <dgm:cxn modelId="{99DBF9E9-3709-4562-A4FD-105AF1282271}" srcId="{167B81AB-ECBA-4A1B-96D1-2586AC30684C}" destId="{4938414E-DA30-48E0-81D1-103958F90FF3}" srcOrd="5" destOrd="0" parTransId="{74F0A514-675B-4D07-9AE1-40AE890BA8C9}" sibTransId="{C9C4CEED-C8DF-4C8E-929B-BB324E98408A}"/>
    <dgm:cxn modelId="{50E192F1-70AD-8049-9A00-957DE5FBA80D}" type="presOf" srcId="{92E5F90B-81CA-4282-A17E-9F8DE788807C}" destId="{843930D3-3AA7-4E36-AA65-F52DD5452B5F}" srcOrd="0" destOrd="1" presId="urn:microsoft.com/office/officeart/2005/8/layout/StepDownProcess"/>
    <dgm:cxn modelId="{7C0818FB-DD8F-48FF-AB4A-974478C68566}" srcId="{167B81AB-ECBA-4A1B-96D1-2586AC30684C}" destId="{2E022E52-A5CC-47C6-9C99-ED94EC1B601F}" srcOrd="3" destOrd="0" parTransId="{58C4978D-1994-4396-B081-CA741FD430A0}" sibTransId="{20706CA0-30F6-47B1-8E54-EC80F202108D}"/>
    <dgm:cxn modelId="{BFFC26E8-2113-9B4C-B96A-4DCD90A6A0C5}" type="presParOf" srcId="{A55CC287-3649-4F94-9C83-E8874B5A4669}" destId="{7BEDB613-011A-4308-A58D-C32F41A4BD4C}" srcOrd="0" destOrd="0" presId="urn:microsoft.com/office/officeart/2005/8/layout/StepDownProcess"/>
    <dgm:cxn modelId="{575797A5-83B6-C542-B732-56C7EFBC08A9}" type="presParOf" srcId="{7BEDB613-011A-4308-A58D-C32F41A4BD4C}" destId="{128A09FE-9CB6-4CB3-8C39-BFD447D7F5CB}" srcOrd="0" destOrd="0" presId="urn:microsoft.com/office/officeart/2005/8/layout/StepDownProcess"/>
    <dgm:cxn modelId="{396A40AC-5AA0-4440-B3E5-A84AFCD3FAC3}" type="presParOf" srcId="{7BEDB613-011A-4308-A58D-C32F41A4BD4C}" destId="{441F6385-259B-4B0C-817C-1AF0F5CBCC76}" srcOrd="1" destOrd="0" presId="urn:microsoft.com/office/officeart/2005/8/layout/StepDownProcess"/>
    <dgm:cxn modelId="{2778AE67-A7DE-904D-A623-54D4D46B1BA7}" type="presParOf" srcId="{7BEDB613-011A-4308-A58D-C32F41A4BD4C}" destId="{B736A36D-4CBC-4483-B96E-82CB96689356}" srcOrd="2" destOrd="0" presId="urn:microsoft.com/office/officeart/2005/8/layout/StepDownProcess"/>
    <dgm:cxn modelId="{06BD027F-BB16-F449-B796-B8F043A70243}" type="presParOf" srcId="{A55CC287-3649-4F94-9C83-E8874B5A4669}" destId="{9B09145A-CFCC-4CAD-9A93-ED8961D7C60F}" srcOrd="1" destOrd="0" presId="urn:microsoft.com/office/officeart/2005/8/layout/StepDownProcess"/>
    <dgm:cxn modelId="{F86D3DC6-5762-0148-9F61-4C344F31C52C}" type="presParOf" srcId="{A55CC287-3649-4F94-9C83-E8874B5A4669}" destId="{33179944-9D4D-48ED-B109-BBC6D8762B43}" srcOrd="2" destOrd="0" presId="urn:microsoft.com/office/officeart/2005/8/layout/StepDownProcess"/>
    <dgm:cxn modelId="{BBDDD824-2421-8C4A-83C7-2275ABAAE947}" type="presParOf" srcId="{33179944-9D4D-48ED-B109-BBC6D8762B43}" destId="{510F6221-D7B2-4CBE-90BF-E4A4A8CD7867}" srcOrd="0" destOrd="0" presId="urn:microsoft.com/office/officeart/2005/8/layout/StepDownProcess"/>
    <dgm:cxn modelId="{4D3610D8-07B5-7047-AD04-D22E3EDC25E2}" type="presParOf" srcId="{33179944-9D4D-48ED-B109-BBC6D8762B43}" destId="{BD853D4C-BA6C-4174-A102-E9CE42F2F6E7}" srcOrd="1" destOrd="0" presId="urn:microsoft.com/office/officeart/2005/8/layout/StepDownProcess"/>
    <dgm:cxn modelId="{87BEE007-F806-8F4F-8750-26F6CD68C19B}" type="presParOf" srcId="{33179944-9D4D-48ED-B109-BBC6D8762B43}" destId="{81F9114B-DF90-47E1-A027-D2C358FA8696}" srcOrd="2" destOrd="0" presId="urn:microsoft.com/office/officeart/2005/8/layout/StepDownProcess"/>
    <dgm:cxn modelId="{03AF6163-FB70-E242-A745-39E48C327700}" type="presParOf" srcId="{A55CC287-3649-4F94-9C83-E8874B5A4669}" destId="{6EC07CED-9D98-47C7-A8B5-260890F52401}" srcOrd="3" destOrd="0" presId="urn:microsoft.com/office/officeart/2005/8/layout/StepDownProcess"/>
    <dgm:cxn modelId="{B5896B68-70C6-344D-9250-09A872538EAA}" type="presParOf" srcId="{A55CC287-3649-4F94-9C83-E8874B5A4669}" destId="{5D2ECF53-1C5F-4FFF-8500-38904C8794AB}" srcOrd="4" destOrd="0" presId="urn:microsoft.com/office/officeart/2005/8/layout/StepDownProcess"/>
    <dgm:cxn modelId="{05E416D8-D02D-D749-89B9-42FFB4D521DE}" type="presParOf" srcId="{5D2ECF53-1C5F-4FFF-8500-38904C8794AB}" destId="{8A5CFF7D-D542-4D07-8791-8CE355D61D81}" srcOrd="0" destOrd="0" presId="urn:microsoft.com/office/officeart/2005/8/layout/StepDownProcess"/>
    <dgm:cxn modelId="{4E0CA789-9C5E-1D4D-B8EB-1890120B361A}" type="presParOf" srcId="{5D2ECF53-1C5F-4FFF-8500-38904C8794AB}" destId="{A5CD251E-EFA7-49FA-A8E9-7BC3548AC63E}" srcOrd="1" destOrd="0" presId="urn:microsoft.com/office/officeart/2005/8/layout/StepDownProcess"/>
    <dgm:cxn modelId="{73FF6CD2-D554-774C-A219-83F2625BCC49}" type="presParOf" srcId="{5D2ECF53-1C5F-4FFF-8500-38904C8794AB}" destId="{A367956A-E2A5-488C-A696-F6DCD8E3261E}" srcOrd="2" destOrd="0" presId="urn:microsoft.com/office/officeart/2005/8/layout/StepDownProcess"/>
    <dgm:cxn modelId="{C45E278B-DE2A-1D44-9622-B3DBED8920E1}" type="presParOf" srcId="{A55CC287-3649-4F94-9C83-E8874B5A4669}" destId="{0807F822-1300-4179-B54A-78CD7FB76DBA}" srcOrd="5" destOrd="0" presId="urn:microsoft.com/office/officeart/2005/8/layout/StepDownProcess"/>
    <dgm:cxn modelId="{79424059-EE41-8E4E-B982-1B3DE2F958A8}" type="presParOf" srcId="{A55CC287-3649-4F94-9C83-E8874B5A4669}" destId="{B3D70A35-60BE-41E2-91D0-19CF9DDCBCF0}" srcOrd="6" destOrd="0" presId="urn:microsoft.com/office/officeart/2005/8/layout/StepDownProcess"/>
    <dgm:cxn modelId="{E7FF9D44-F080-6248-8BD2-E864AE0A921E}" type="presParOf" srcId="{B3D70A35-60BE-41E2-91D0-19CF9DDCBCF0}" destId="{BB2AF91A-0790-4367-8AF2-1564DF532760}" srcOrd="0" destOrd="0" presId="urn:microsoft.com/office/officeart/2005/8/layout/StepDownProcess"/>
    <dgm:cxn modelId="{40E877AC-3181-F94A-9A52-B96D2ADCCAE4}" type="presParOf" srcId="{B3D70A35-60BE-41E2-91D0-19CF9DDCBCF0}" destId="{38A1DB88-14EC-40DD-B72B-2848AB19EB46}" srcOrd="1" destOrd="0" presId="urn:microsoft.com/office/officeart/2005/8/layout/StepDownProcess"/>
    <dgm:cxn modelId="{0DF5BFE0-1D2E-CA47-BD6F-1F2132D43C72}" type="presParOf" srcId="{B3D70A35-60BE-41E2-91D0-19CF9DDCBCF0}" destId="{0764934C-D503-4A91-92C3-145D878C70D4}" srcOrd="2" destOrd="0" presId="urn:microsoft.com/office/officeart/2005/8/layout/StepDownProcess"/>
    <dgm:cxn modelId="{8A58FECF-F8CD-204C-847F-A95804329D2B}" type="presParOf" srcId="{A55CC287-3649-4F94-9C83-E8874B5A4669}" destId="{7FCA4415-128B-48B2-B167-70BFCF1770D0}" srcOrd="7" destOrd="0" presId="urn:microsoft.com/office/officeart/2005/8/layout/StepDownProcess"/>
    <dgm:cxn modelId="{B704E8AE-C56C-024B-B8E9-80D19EE641C5}" type="presParOf" srcId="{A55CC287-3649-4F94-9C83-E8874B5A4669}" destId="{A2D33603-209F-48DF-B8A3-2B13832FBBBF}" srcOrd="8" destOrd="0" presId="urn:microsoft.com/office/officeart/2005/8/layout/StepDownProcess"/>
    <dgm:cxn modelId="{3836E4E5-3EFE-3F40-B355-0B1A33C0C3C9}" type="presParOf" srcId="{A2D33603-209F-48DF-B8A3-2B13832FBBBF}" destId="{4DDF7A5C-5E16-4D8B-AF51-9A133056DF8C}" srcOrd="0" destOrd="0" presId="urn:microsoft.com/office/officeart/2005/8/layout/StepDownProcess"/>
    <dgm:cxn modelId="{C5071A32-50C2-DD4A-AB5D-49D0A7E9B6CE}" type="presParOf" srcId="{A2D33603-209F-48DF-B8A3-2B13832FBBBF}" destId="{59791E8D-356B-493E-ACD3-A94FE41975B9}" srcOrd="1" destOrd="0" presId="urn:microsoft.com/office/officeart/2005/8/layout/StepDownProcess"/>
    <dgm:cxn modelId="{B98F9FAE-DF0A-E043-B656-20EA7642B326}" type="presParOf" srcId="{A2D33603-209F-48DF-B8A3-2B13832FBBBF}" destId="{3A897122-A9DC-4E23-8370-9E6F83B381DF}" srcOrd="2" destOrd="0" presId="urn:microsoft.com/office/officeart/2005/8/layout/StepDownProcess"/>
    <dgm:cxn modelId="{333056C6-3CB6-5A43-998B-102F144D478E}" type="presParOf" srcId="{A55CC287-3649-4F94-9C83-E8874B5A4669}" destId="{84A5CFBF-FE00-4476-B9FD-D660952009B0}" srcOrd="9" destOrd="0" presId="urn:microsoft.com/office/officeart/2005/8/layout/StepDownProcess"/>
    <dgm:cxn modelId="{4160FB4A-9D71-0F43-8E2C-7EEA8E81FDDB}" type="presParOf" srcId="{A55CC287-3649-4F94-9C83-E8874B5A4669}" destId="{B025F3A1-E3B0-4FC0-BE62-354D1786F83F}" srcOrd="10" destOrd="0" presId="urn:microsoft.com/office/officeart/2005/8/layout/StepDownProcess"/>
    <dgm:cxn modelId="{AA5B10AE-F632-574B-A6EA-8318BE64A8D9}" type="presParOf" srcId="{B025F3A1-E3B0-4FC0-BE62-354D1786F83F}" destId="{13135F7B-79F4-434E-AF87-9794BDAD3EAA}" srcOrd="0" destOrd="0" presId="urn:microsoft.com/office/officeart/2005/8/layout/StepDownProcess"/>
    <dgm:cxn modelId="{3E0788B3-D1E9-8448-BB44-D36BB1AA817E}" type="presParOf" srcId="{B025F3A1-E3B0-4FC0-BE62-354D1786F83F}" destId="{AB5CEE97-D02B-4560-BC87-6FAD0086A6FF}" srcOrd="1" destOrd="0" presId="urn:microsoft.com/office/officeart/2005/8/layout/StepDownProcess"/>
    <dgm:cxn modelId="{328152DD-D5C1-4545-AA31-CC3F11CBAE82}" type="presParOf" srcId="{B025F3A1-E3B0-4FC0-BE62-354D1786F83F}" destId="{843930D3-3AA7-4E36-AA65-F52DD5452B5F}" srcOrd="2" destOrd="0" presId="urn:microsoft.com/office/officeart/2005/8/layout/StepDownProcess"/>
    <dgm:cxn modelId="{9695C856-488E-B14A-811A-0188D592874B}" type="presParOf" srcId="{A55CC287-3649-4F94-9C83-E8874B5A4669}" destId="{BBFFA9D7-CF3F-4345-9E09-27A9B0B2BEA6}" srcOrd="11" destOrd="0" presId="urn:microsoft.com/office/officeart/2005/8/layout/StepDownProcess"/>
    <dgm:cxn modelId="{DD6CECFE-0E39-7C43-B228-7729065AF737}" type="presParOf" srcId="{A55CC287-3649-4F94-9C83-E8874B5A4669}" destId="{34307E0B-75E2-4733-A7D2-E64CA6B71C96}" srcOrd="12" destOrd="0" presId="urn:microsoft.com/office/officeart/2005/8/layout/StepDownProcess"/>
    <dgm:cxn modelId="{D27994D4-B9D4-E44E-AF6A-2AC79C51145C}" type="presParOf" srcId="{34307E0B-75E2-4733-A7D2-E64CA6B71C96}" destId="{267D2B37-40F9-46EF-9A4B-CFE7581BEDA2}" srcOrd="0" destOrd="0" presId="urn:microsoft.com/office/officeart/2005/8/layout/StepDownProcess"/>
    <dgm:cxn modelId="{541F3904-426F-E14C-85C3-BE6DFAFD25BA}" type="presParOf" srcId="{34307E0B-75E2-4733-A7D2-E64CA6B71C96}" destId="{D5DA3401-8476-40A2-B0C6-32B3AC5BAC4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A09FE-9CB6-4CB3-8C39-BFD447D7F5CB}">
      <dsp:nvSpPr>
        <dsp:cNvPr id="0" name=""/>
        <dsp:cNvSpPr/>
      </dsp:nvSpPr>
      <dsp:spPr>
        <a:xfrm rot="5400000">
          <a:off x="1053903" y="1311507"/>
          <a:ext cx="333322" cy="379476"/>
        </a:xfrm>
        <a:prstGeom prst="bentUpArrow">
          <a:avLst>
            <a:gd name="adj1" fmla="val 32840"/>
            <a:gd name="adj2" fmla="val 25000"/>
            <a:gd name="adj3" fmla="val 35780"/>
          </a:avLst>
        </a:prstGeom>
        <a:solidFill>
          <a:srgbClr val="4F81BD">
            <a:tint val="5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41F6385-259B-4B0C-817C-1AF0F5CBCC76}">
      <dsp:nvSpPr>
        <dsp:cNvPr id="0" name=""/>
        <dsp:cNvSpPr/>
      </dsp:nvSpPr>
      <dsp:spPr>
        <a:xfrm>
          <a:off x="460886" y="-12406"/>
          <a:ext cx="2030102" cy="1481295"/>
        </a:xfrm>
        <a:prstGeom prst="roundRect">
          <a:avLst>
            <a:gd name="adj" fmla="val 1667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Lato" panose="020F0502020204030203" pitchFamily="34" charset="0"/>
              <a:ea typeface="Lato" panose="020F0502020204030203" pitchFamily="34" charset="0"/>
              <a:cs typeface="Lato" panose="020F0502020204030203" pitchFamily="34" charset="0"/>
            </a:rPr>
            <a:t>Trainee reviews all consultations backwards from set date trainer gives to identify last 50 scripts issued or computer search may be used </a:t>
          </a:r>
        </a:p>
      </dsp:txBody>
      <dsp:txXfrm>
        <a:off x="533210" y="59918"/>
        <a:ext cx="1885454" cy="1336647"/>
      </dsp:txXfrm>
    </dsp:sp>
    <dsp:sp modelId="{B736A36D-4CBC-4483-B96E-82CB96689356}">
      <dsp:nvSpPr>
        <dsp:cNvPr id="0" name=""/>
        <dsp:cNvSpPr/>
      </dsp:nvSpPr>
      <dsp:spPr>
        <a:xfrm>
          <a:off x="2737971" y="10263"/>
          <a:ext cx="2191388" cy="1033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rPr>
            <a:t>Data added to trainee spread sheet</a:t>
          </a:r>
        </a:p>
        <a:p>
          <a:pPr marL="57150" lvl="1" indent="-57150" algn="l" defTabSz="444500">
            <a:lnSpc>
              <a:spcPct val="90000"/>
            </a:lnSpc>
            <a:spcBef>
              <a:spcPct val="0"/>
            </a:spcBef>
            <a:spcAft>
              <a:spcPct val="15000"/>
            </a:spcAft>
            <a:buChar char="•"/>
          </a:pPr>
          <a:r>
            <a:rPr lang="en-GB" sz="1000" kern="1200" dirty="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rPr>
            <a:t>Start of data collection period will be chosen by clinical supervisor</a:t>
          </a:r>
        </a:p>
        <a:p>
          <a:pPr marL="57150" lvl="1" indent="-57150" algn="l" defTabSz="444500">
            <a:lnSpc>
              <a:spcPct val="90000"/>
            </a:lnSpc>
            <a:spcBef>
              <a:spcPct val="0"/>
            </a:spcBef>
            <a:spcAft>
              <a:spcPct val="15000"/>
            </a:spcAft>
            <a:buChar char="•"/>
          </a:pPr>
          <a:r>
            <a:rPr lang="en-GB" sz="1000" kern="1200" dirty="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rPr>
            <a:t>Trainee will not  know the start date in advance</a:t>
          </a:r>
        </a:p>
      </dsp:txBody>
      <dsp:txXfrm>
        <a:off x="2737971" y="10263"/>
        <a:ext cx="2191388" cy="1033418"/>
      </dsp:txXfrm>
    </dsp:sp>
    <dsp:sp modelId="{510F6221-D7B2-4CBE-90BF-E4A4A8CD7867}">
      <dsp:nvSpPr>
        <dsp:cNvPr id="0" name=""/>
        <dsp:cNvSpPr/>
      </dsp:nvSpPr>
      <dsp:spPr>
        <a:xfrm rot="5400000">
          <a:off x="1673756" y="2172396"/>
          <a:ext cx="427216" cy="379476"/>
        </a:xfrm>
        <a:prstGeom prst="bentUpArrow">
          <a:avLst>
            <a:gd name="adj1" fmla="val 32840"/>
            <a:gd name="adj2" fmla="val 25000"/>
            <a:gd name="adj3" fmla="val 35780"/>
          </a:avLst>
        </a:prstGeom>
        <a:solidFill>
          <a:srgbClr val="4F81BD">
            <a:tint val="5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D853D4C-BA6C-4174-A102-E9CE42F2F6E7}">
      <dsp:nvSpPr>
        <dsp:cNvPr id="0" name=""/>
        <dsp:cNvSpPr/>
      </dsp:nvSpPr>
      <dsp:spPr>
        <a:xfrm>
          <a:off x="1586769" y="1249382"/>
          <a:ext cx="2543144" cy="653306"/>
        </a:xfrm>
        <a:prstGeom prst="roundRect">
          <a:avLst>
            <a:gd name="adj" fmla="val 1667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Lato" panose="020F0502020204030203" pitchFamily="34" charset="0"/>
              <a:ea typeface="Lato" panose="020F0502020204030203" pitchFamily="34" charset="0"/>
              <a:cs typeface="Lato" panose="020F0502020204030203" pitchFamily="34" charset="0"/>
            </a:rPr>
            <a:t>Trainee reviews the 50 prescriptions in the spread sheet</a:t>
          </a:r>
        </a:p>
      </dsp:txBody>
      <dsp:txXfrm>
        <a:off x="1618667" y="1281280"/>
        <a:ext cx="2479348" cy="589510"/>
      </dsp:txXfrm>
    </dsp:sp>
    <dsp:sp modelId="{81F9114B-DF90-47E1-A027-D2C358FA8696}">
      <dsp:nvSpPr>
        <dsp:cNvPr id="0" name=""/>
        <dsp:cNvSpPr/>
      </dsp:nvSpPr>
      <dsp:spPr>
        <a:xfrm>
          <a:off x="3429513" y="1371423"/>
          <a:ext cx="1153867" cy="317450"/>
        </a:xfrm>
        <a:prstGeom prst="rect">
          <a:avLst/>
        </a:prstGeom>
        <a:noFill/>
        <a:ln>
          <a:noFill/>
        </a:ln>
        <a:effectLst/>
      </dsp:spPr>
      <dsp:style>
        <a:lnRef idx="0">
          <a:scrgbClr r="0" g="0" b="0"/>
        </a:lnRef>
        <a:fillRef idx="0">
          <a:scrgbClr r="0" g="0" b="0"/>
        </a:fillRef>
        <a:effectRef idx="0">
          <a:scrgbClr r="0" g="0" b="0"/>
        </a:effectRef>
        <a:fontRef idx="minor"/>
      </dsp:style>
    </dsp:sp>
    <dsp:sp modelId="{8A5CFF7D-D542-4D07-8791-8CE355D61D81}">
      <dsp:nvSpPr>
        <dsp:cNvPr id="0" name=""/>
        <dsp:cNvSpPr/>
      </dsp:nvSpPr>
      <dsp:spPr>
        <a:xfrm rot="5400000">
          <a:off x="2820154" y="2880554"/>
          <a:ext cx="485938" cy="379476"/>
        </a:xfrm>
        <a:prstGeom prst="bentUpArrow">
          <a:avLst>
            <a:gd name="adj1" fmla="val 32840"/>
            <a:gd name="adj2" fmla="val 25000"/>
            <a:gd name="adj3" fmla="val 35780"/>
          </a:avLst>
        </a:prstGeom>
        <a:solidFill>
          <a:srgbClr val="4F81BD">
            <a:tint val="5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5CD251E-EFA7-49FA-A8E9-7BC3548AC63E}">
      <dsp:nvSpPr>
        <dsp:cNvPr id="0" name=""/>
        <dsp:cNvSpPr/>
      </dsp:nvSpPr>
      <dsp:spPr>
        <a:xfrm>
          <a:off x="2297215" y="1984098"/>
          <a:ext cx="1409672" cy="688996"/>
        </a:xfrm>
        <a:prstGeom prst="roundRect">
          <a:avLst>
            <a:gd name="adj" fmla="val 1667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Lato" panose="020F0502020204030203" pitchFamily="34" charset="0"/>
              <a:ea typeface="Lato" panose="020F0502020204030203" pitchFamily="34" charset="0"/>
              <a:cs typeface="Lato" panose="020F0502020204030203" pitchFamily="34" charset="0"/>
            </a:rPr>
            <a:t>Any issues highlighted are investigated</a:t>
          </a:r>
        </a:p>
      </dsp:txBody>
      <dsp:txXfrm>
        <a:off x="2330855" y="2017738"/>
        <a:ext cx="1342392" cy="621716"/>
      </dsp:txXfrm>
    </dsp:sp>
    <dsp:sp modelId="{A367956A-E2A5-488C-A696-F6DCD8E3261E}">
      <dsp:nvSpPr>
        <dsp:cNvPr id="0" name=""/>
        <dsp:cNvSpPr/>
      </dsp:nvSpPr>
      <dsp:spPr>
        <a:xfrm>
          <a:off x="3969968" y="2131680"/>
          <a:ext cx="2154067" cy="317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GB" sz="1100" kern="1200" dirty="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rPr>
            <a:t>Identify possible causes and methods of avoidance</a:t>
          </a:r>
        </a:p>
      </dsp:txBody>
      <dsp:txXfrm>
        <a:off x="3969968" y="2131680"/>
        <a:ext cx="2154067" cy="317450"/>
      </dsp:txXfrm>
    </dsp:sp>
    <dsp:sp modelId="{BB2AF91A-0790-4367-8AF2-1564DF532760}">
      <dsp:nvSpPr>
        <dsp:cNvPr id="0" name=""/>
        <dsp:cNvSpPr/>
      </dsp:nvSpPr>
      <dsp:spPr>
        <a:xfrm rot="5400000">
          <a:off x="4721298" y="3956981"/>
          <a:ext cx="333322" cy="379476"/>
        </a:xfrm>
        <a:prstGeom prst="bentUpArrow">
          <a:avLst>
            <a:gd name="adj1" fmla="val 32840"/>
            <a:gd name="adj2" fmla="val 25000"/>
            <a:gd name="adj3" fmla="val 35780"/>
          </a:avLst>
        </a:prstGeom>
        <a:solidFill>
          <a:srgbClr val="4F81BD">
            <a:tint val="5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8A1DB88-14EC-40DD-B72B-2848AB19EB46}">
      <dsp:nvSpPr>
        <dsp:cNvPr id="0" name=""/>
        <dsp:cNvSpPr/>
      </dsp:nvSpPr>
      <dsp:spPr>
        <a:xfrm>
          <a:off x="3281275" y="2821271"/>
          <a:ext cx="1916363" cy="1107233"/>
        </a:xfrm>
        <a:prstGeom prst="roundRect">
          <a:avLst>
            <a:gd name="adj" fmla="val 1667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Lato" panose="020F0502020204030203" pitchFamily="34" charset="0"/>
              <a:ea typeface="Lato" panose="020F0502020204030203" pitchFamily="34" charset="0"/>
              <a:cs typeface="Lato" panose="020F0502020204030203" pitchFamily="34" charset="0"/>
            </a:rPr>
            <a:t>Trainer will review at least 20 prescription items, including those where the trainee has not identified  errors</a:t>
          </a:r>
        </a:p>
      </dsp:txBody>
      <dsp:txXfrm>
        <a:off x="3335335" y="2875331"/>
        <a:ext cx="1808243" cy="999113"/>
      </dsp:txXfrm>
    </dsp:sp>
    <dsp:sp modelId="{0764934C-D503-4A91-92C3-145D878C70D4}">
      <dsp:nvSpPr>
        <dsp:cNvPr id="0" name=""/>
        <dsp:cNvSpPr/>
      </dsp:nvSpPr>
      <dsp:spPr>
        <a:xfrm>
          <a:off x="5219301" y="2862943"/>
          <a:ext cx="408104" cy="317450"/>
        </a:xfrm>
        <a:prstGeom prst="rect">
          <a:avLst/>
        </a:prstGeom>
        <a:noFill/>
        <a:ln>
          <a:noFill/>
        </a:ln>
        <a:effectLst/>
      </dsp:spPr>
      <dsp:style>
        <a:lnRef idx="0">
          <a:scrgbClr r="0" g="0" b="0"/>
        </a:lnRef>
        <a:fillRef idx="0">
          <a:scrgbClr r="0" g="0" b="0"/>
        </a:fillRef>
        <a:effectRef idx="0">
          <a:scrgbClr r="0" g="0" b="0"/>
        </a:effectRef>
        <a:fontRef idx="minor"/>
      </dsp:style>
    </dsp:sp>
    <dsp:sp modelId="{4DDF7A5C-5E16-4D8B-AF51-9A133056DF8C}">
      <dsp:nvSpPr>
        <dsp:cNvPr id="0" name=""/>
        <dsp:cNvSpPr/>
      </dsp:nvSpPr>
      <dsp:spPr>
        <a:xfrm rot="5400000">
          <a:off x="5804849" y="4707131"/>
          <a:ext cx="333322" cy="379476"/>
        </a:xfrm>
        <a:prstGeom prst="bentUpArrow">
          <a:avLst>
            <a:gd name="adj1" fmla="val 32840"/>
            <a:gd name="adj2" fmla="val 25000"/>
            <a:gd name="adj3" fmla="val 35780"/>
          </a:avLst>
        </a:prstGeom>
        <a:solidFill>
          <a:srgbClr val="4F81BD">
            <a:tint val="5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9791E8D-356B-493E-ACD3-A94FE41975B9}">
      <dsp:nvSpPr>
        <dsp:cNvPr id="0" name=""/>
        <dsp:cNvSpPr/>
      </dsp:nvSpPr>
      <dsp:spPr>
        <a:xfrm>
          <a:off x="5281674" y="3476536"/>
          <a:ext cx="2710588" cy="1155991"/>
        </a:xfrm>
        <a:prstGeom prst="roundRect">
          <a:avLst>
            <a:gd name="adj" fmla="val 1667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Lato" panose="020F0502020204030203" pitchFamily="34" charset="0"/>
              <a:ea typeface="Lato" panose="020F0502020204030203" pitchFamily="34" charset="0"/>
              <a:cs typeface="Lato" panose="020F0502020204030203" pitchFamily="34" charset="0"/>
            </a:rPr>
            <a:t>Trainee will write up findings and reflections in trainee prescribing assessment log in the Portfolio and create PDP entries  where appropriate</a:t>
          </a:r>
        </a:p>
      </dsp:txBody>
      <dsp:txXfrm>
        <a:off x="5338115" y="3532977"/>
        <a:ext cx="2597706" cy="1043109"/>
      </dsp:txXfrm>
    </dsp:sp>
    <dsp:sp modelId="{3A897122-A9DC-4E23-8370-9E6F83B381DF}">
      <dsp:nvSpPr>
        <dsp:cNvPr id="0" name=""/>
        <dsp:cNvSpPr/>
      </dsp:nvSpPr>
      <dsp:spPr>
        <a:xfrm>
          <a:off x="6862185" y="3709866"/>
          <a:ext cx="408104" cy="317450"/>
        </a:xfrm>
        <a:prstGeom prst="rect">
          <a:avLst/>
        </a:prstGeom>
        <a:noFill/>
        <a:ln>
          <a:noFill/>
        </a:ln>
        <a:effectLst/>
      </dsp:spPr>
      <dsp:style>
        <a:lnRef idx="0">
          <a:scrgbClr r="0" g="0" b="0"/>
        </a:lnRef>
        <a:fillRef idx="0">
          <a:scrgbClr r="0" g="0" b="0"/>
        </a:fillRef>
        <a:effectRef idx="0">
          <a:scrgbClr r="0" g="0" b="0"/>
        </a:effectRef>
        <a:fontRef idx="minor"/>
      </dsp:style>
    </dsp:sp>
    <dsp:sp modelId="{13135F7B-79F4-434E-AF87-9794BDAD3EAA}">
      <dsp:nvSpPr>
        <dsp:cNvPr id="0" name=""/>
        <dsp:cNvSpPr/>
      </dsp:nvSpPr>
      <dsp:spPr>
        <a:xfrm rot="5400000">
          <a:off x="6845621" y="5685340"/>
          <a:ext cx="653029" cy="379476"/>
        </a:xfrm>
        <a:prstGeom prst="bentUpArrow">
          <a:avLst>
            <a:gd name="adj1" fmla="val 32840"/>
            <a:gd name="adj2" fmla="val 25000"/>
            <a:gd name="adj3" fmla="val 35780"/>
          </a:avLst>
        </a:prstGeom>
        <a:solidFill>
          <a:srgbClr val="4F81BD">
            <a:tint val="5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B5CEE97-D02B-4560-BC87-6FAD0086A6FF}">
      <dsp:nvSpPr>
        <dsp:cNvPr id="0" name=""/>
        <dsp:cNvSpPr/>
      </dsp:nvSpPr>
      <dsp:spPr>
        <a:xfrm>
          <a:off x="6148898" y="4726786"/>
          <a:ext cx="1398298" cy="738426"/>
        </a:xfrm>
        <a:prstGeom prst="roundRect">
          <a:avLst>
            <a:gd name="adj" fmla="val 1667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Lato" panose="020F0502020204030203" pitchFamily="34" charset="0"/>
              <a:ea typeface="Lato" panose="020F0502020204030203" pitchFamily="34" charset="0"/>
              <a:cs typeface="Lato" panose="020F0502020204030203" pitchFamily="34" charset="0"/>
            </a:rPr>
            <a:t>Tutorial with ES, CS or Pharmacist</a:t>
          </a:r>
        </a:p>
      </dsp:txBody>
      <dsp:txXfrm>
        <a:off x="6184951" y="4762839"/>
        <a:ext cx="1326192" cy="666320"/>
      </dsp:txXfrm>
    </dsp:sp>
    <dsp:sp modelId="{843930D3-3AA7-4E36-AA65-F52DD5452B5F}">
      <dsp:nvSpPr>
        <dsp:cNvPr id="0" name=""/>
        <dsp:cNvSpPr/>
      </dsp:nvSpPr>
      <dsp:spPr>
        <a:xfrm>
          <a:off x="8198921" y="3929100"/>
          <a:ext cx="2300070" cy="396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GB" sz="1000" kern="1200" dirty="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rPr>
            <a:t>To discuss results and agree the next steps</a:t>
          </a:r>
        </a:p>
        <a:p>
          <a:pPr marL="57150" lvl="1" indent="-57150" algn="l" defTabSz="444500">
            <a:lnSpc>
              <a:spcPct val="90000"/>
            </a:lnSpc>
            <a:spcBef>
              <a:spcPct val="0"/>
            </a:spcBef>
            <a:spcAft>
              <a:spcPct val="15000"/>
            </a:spcAft>
            <a:buChar char="•"/>
          </a:pPr>
          <a:r>
            <a:rPr lang="en-GB" sz="1000" kern="1200" dirty="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rPr>
            <a:t>Agree the error avoidance strategies to embed into practice</a:t>
          </a:r>
        </a:p>
      </dsp:txBody>
      <dsp:txXfrm>
        <a:off x="8198921" y="3929100"/>
        <a:ext cx="2300070" cy="396057"/>
      </dsp:txXfrm>
    </dsp:sp>
    <dsp:sp modelId="{267D2B37-40F9-46EF-9A4B-CFE7581BEDA2}">
      <dsp:nvSpPr>
        <dsp:cNvPr id="0" name=""/>
        <dsp:cNvSpPr/>
      </dsp:nvSpPr>
      <dsp:spPr>
        <a:xfrm>
          <a:off x="7649451" y="4935984"/>
          <a:ext cx="3102328" cy="1934420"/>
        </a:xfrm>
        <a:prstGeom prst="roundRect">
          <a:avLst>
            <a:gd name="adj" fmla="val 16670"/>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Lato" panose="020F0502020204030203" pitchFamily="34" charset="0"/>
              <a:ea typeface="Lato" panose="020F0502020204030203" pitchFamily="34" charset="0"/>
              <a:cs typeface="Lato" panose="020F0502020204030203" pitchFamily="34" charset="0"/>
            </a:rPr>
            <a:t>Trainer will complete prescribing assessment form and comment on the review  and suggested entries for the PDP, editing and suggesting additional entries if required.</a:t>
          </a:r>
        </a:p>
        <a:p>
          <a:pPr marL="0" lvl="0" indent="0" algn="ctr" defTabSz="533400">
            <a:lnSpc>
              <a:spcPct val="90000"/>
            </a:lnSpc>
            <a:spcBef>
              <a:spcPct val="0"/>
            </a:spcBef>
            <a:spcAft>
              <a:spcPct val="35000"/>
            </a:spcAft>
            <a:buNone/>
          </a:pPr>
          <a:r>
            <a:rPr lang="en-GB" sz="1200" kern="1200" dirty="0">
              <a:solidFill>
                <a:sysClr val="window" lastClr="FFFFFF"/>
              </a:solidFill>
              <a:latin typeface="Lato" panose="020F0502020204030203" pitchFamily="34" charset="0"/>
              <a:ea typeface="Lato" panose="020F0502020204030203" pitchFamily="34" charset="0"/>
              <a:cs typeface="Lato" panose="020F0502020204030203" pitchFamily="34" charset="0"/>
            </a:rPr>
            <a:t>Trainer makes assessment of trainees prescribing at this stage. </a:t>
          </a:r>
        </a:p>
      </dsp:txBody>
      <dsp:txXfrm>
        <a:off x="7743899" y="5030432"/>
        <a:ext cx="2913432" cy="1745524"/>
      </dsp:txXfrm>
    </dsp:sp>
    <dsp:sp modelId="{D5DA3401-8476-40A2-B0C6-32B3AC5BAC45}">
      <dsp:nvSpPr>
        <dsp:cNvPr id="0" name=""/>
        <dsp:cNvSpPr/>
      </dsp:nvSpPr>
      <dsp:spPr>
        <a:xfrm>
          <a:off x="8911895" y="5796781"/>
          <a:ext cx="916909" cy="317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endParaRPr lang="en-GB" sz="1000" kern="120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endParaRPr>
        </a:p>
      </dsp:txBody>
      <dsp:txXfrm>
        <a:off x="8911895" y="5796781"/>
        <a:ext cx="916909" cy="31745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02C558D-505B-4FB6-9CF4-8B374B031C5D}" type="datetimeFigureOut">
              <a:rPr lang="en-GB" smtClean="0"/>
              <a:t>03/07/2024</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CAC3CC6-268A-49ED-B91B-1C81B3030802}" type="slidenum">
              <a:rPr lang="en-GB" smtClean="0"/>
              <a:t>‹#›</a:t>
            </a:fld>
            <a:endParaRPr lang="en-GB"/>
          </a:p>
        </p:txBody>
      </p:sp>
    </p:spTree>
    <p:extLst>
      <p:ext uri="{BB962C8B-B14F-4D97-AF65-F5344CB8AC3E}">
        <p14:creationId xmlns:p14="http://schemas.microsoft.com/office/powerpoint/2010/main" val="271939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C3CC6-268A-49ED-B91B-1C81B3030802}" type="slidenum">
              <a:rPr lang="en-GB" smtClean="0"/>
              <a:t>10</a:t>
            </a:fld>
            <a:endParaRPr lang="en-GB"/>
          </a:p>
        </p:txBody>
      </p:sp>
    </p:spTree>
    <p:extLst>
      <p:ext uri="{BB962C8B-B14F-4D97-AF65-F5344CB8AC3E}">
        <p14:creationId xmlns:p14="http://schemas.microsoft.com/office/powerpoint/2010/main" val="64168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C3CC6-268A-49ED-B91B-1C81B3030802}" type="slidenum">
              <a:rPr lang="en-GB" smtClean="0"/>
              <a:t>31</a:t>
            </a:fld>
            <a:endParaRPr lang="en-GB"/>
          </a:p>
        </p:txBody>
      </p:sp>
    </p:spTree>
    <p:extLst>
      <p:ext uri="{BB962C8B-B14F-4D97-AF65-F5344CB8AC3E}">
        <p14:creationId xmlns:p14="http://schemas.microsoft.com/office/powerpoint/2010/main" val="132293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were fortunate that Nottingham Uni had recently completed a study looking at prescribing in qualified GPs.  We used their research and further evaluation from us to come up with the assessment above.</a:t>
            </a:r>
          </a:p>
          <a:p>
            <a:endParaRPr lang="en-GB" dirty="0"/>
          </a:p>
        </p:txBody>
      </p:sp>
      <p:sp>
        <p:nvSpPr>
          <p:cNvPr id="4" name="Slide Number Placeholder 3"/>
          <p:cNvSpPr>
            <a:spLocks noGrp="1"/>
          </p:cNvSpPr>
          <p:nvPr>
            <p:ph type="sldNum" sz="quarter" idx="5"/>
          </p:nvPr>
        </p:nvSpPr>
        <p:spPr/>
        <p:txBody>
          <a:bodyPr/>
          <a:lstStyle/>
          <a:p>
            <a:fld id="{5CAC3CC6-268A-49ED-B91B-1C81B3030802}" type="slidenum">
              <a:rPr lang="en-GB" smtClean="0"/>
              <a:t>34</a:t>
            </a:fld>
            <a:endParaRPr lang="en-GB"/>
          </a:p>
        </p:txBody>
      </p:sp>
    </p:spTree>
    <p:extLst>
      <p:ext uri="{BB962C8B-B14F-4D97-AF65-F5344CB8AC3E}">
        <p14:creationId xmlns:p14="http://schemas.microsoft.com/office/powerpoint/2010/main" val="311019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C3CC6-268A-49ED-B91B-1C81B3030802}" type="slidenum">
              <a:rPr lang="en-GB" smtClean="0"/>
              <a:t>11</a:t>
            </a:fld>
            <a:endParaRPr lang="en-GB"/>
          </a:p>
        </p:txBody>
      </p:sp>
    </p:spTree>
    <p:extLst>
      <p:ext uri="{BB962C8B-B14F-4D97-AF65-F5344CB8AC3E}">
        <p14:creationId xmlns:p14="http://schemas.microsoft.com/office/powerpoint/2010/main" val="100536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Right Drug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Evidence for use in the indication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Allergies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Contra-indications/Cautions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Interactions with co-prescribed medication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Local and national prescribing guidelines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Local formulary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Social issues (e.g. carers, inclusion in a monitored dosage system)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Formulation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Duplication or omissions in therapy.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Correct use of brand prescribing for safety reasons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Right Dose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Renal or hepatic function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Age / weight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Local and national prescribing guidance (including MHRA)</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Is the dose correct for the indication?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Has increasing or reducing dosing been done appropriately?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Most appropriate strength of tablet prescribed for the required dose.</a:t>
            </a:r>
          </a:p>
          <a:p>
            <a:pPr marL="19050" marR="0" lvl="0" indent="0" algn="l" defTabSz="914400" rtl="0" eaLnBrk="0" fontAlgn="base" latinLnBrk="0" hangingPunct="0">
              <a:lnSpc>
                <a:spcPct val="100000"/>
              </a:lnSpc>
              <a:spcBef>
                <a:spcPct val="3000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Right Dosage Instructions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Clear and unambiguous (avoiding “as directed”)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Up to date (with current usage/latest letters from secondary care)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Include route of administration/area of application/treatment eye or ear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Are the instructions able to be read and understood by the patient?</a:t>
            </a:r>
          </a:p>
          <a:p>
            <a:pPr marL="19050" marR="0" lvl="0" indent="0" algn="l" defTabSz="914400" rtl="0" eaLnBrk="0" fontAlgn="base" latinLnBrk="0" hangingPunct="0">
              <a:lnSpc>
                <a:spcPct val="100000"/>
              </a:lnSpc>
              <a:spcBef>
                <a:spcPct val="3000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Right follow up</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Has the necessary monitoring has been planned/taken/acted upon e.g. blood tests, BP.</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Has the item been placed on repeat appropriately so that it cannot be continued without a necessary review?</a:t>
            </a:r>
            <a:endPar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5CAC3CC6-268A-49ED-B91B-1C81B3030802}" type="slidenum">
              <a:rPr lang="en-GB" smtClean="0"/>
              <a:t>12</a:t>
            </a:fld>
            <a:endParaRPr lang="en-GB"/>
          </a:p>
        </p:txBody>
      </p:sp>
    </p:spTree>
    <p:extLst>
      <p:ext uri="{BB962C8B-B14F-4D97-AF65-F5344CB8AC3E}">
        <p14:creationId xmlns:p14="http://schemas.microsoft.com/office/powerpoint/2010/main" val="16715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t>Right Documentation</a:t>
            </a:r>
          </a:p>
          <a:p>
            <a:r>
              <a:rPr lang="en-GB" sz="900" dirty="0"/>
              <a:t>Is the indication for prescribing clear?</a:t>
            </a:r>
          </a:p>
          <a:p>
            <a:r>
              <a:rPr lang="en-GB" sz="900" dirty="0"/>
              <a:t>If prescribing does not follow normal guidance is the reason documented?</a:t>
            </a:r>
          </a:p>
          <a:p>
            <a:r>
              <a:rPr lang="en-GB" sz="900" dirty="0"/>
              <a:t>Is the plan for any necessary monitoring or follow up documented?</a:t>
            </a:r>
          </a:p>
          <a:p>
            <a:r>
              <a:rPr lang="en-GB" sz="900" dirty="0"/>
              <a:t>Right Review</a:t>
            </a:r>
          </a:p>
          <a:p>
            <a:r>
              <a:rPr lang="en-GB" sz="900" dirty="0"/>
              <a:t>Where the medication has been used before, has under or over-ordering been addressed before supplying (adherence to therapy)?</a:t>
            </a:r>
          </a:p>
          <a:p>
            <a:r>
              <a:rPr lang="en-GB" sz="900" dirty="0"/>
              <a:t>Have any necessary discussions taken place before continuing medications with risks e.g. HRT?</a:t>
            </a:r>
          </a:p>
          <a:p>
            <a:r>
              <a:rPr lang="en-GB" sz="900" dirty="0"/>
              <a:t>Good prescribing</a:t>
            </a:r>
          </a:p>
          <a:p>
            <a:r>
              <a:rPr lang="en-GB" sz="900" dirty="0"/>
              <a:t>Does prescribing show that local guidelines have been referred to e.g. antimicrobial guidelines?</a:t>
            </a:r>
          </a:p>
          <a:p>
            <a:r>
              <a:rPr lang="en-GB" sz="900" dirty="0"/>
              <a:t>Is the prescribing plan in the notes and thought process accurate and clear for the next clinician to follow?</a:t>
            </a:r>
          </a:p>
          <a:p>
            <a:r>
              <a:rPr lang="en-GB" sz="900" dirty="0"/>
              <a:t>Is the OTC advice that has been given very clear with regards to medication dosage and further advice?</a:t>
            </a:r>
          </a:p>
          <a:p>
            <a:endParaRPr lang="en-GB" dirty="0"/>
          </a:p>
        </p:txBody>
      </p:sp>
      <p:sp>
        <p:nvSpPr>
          <p:cNvPr id="4" name="Slide Number Placeholder 3"/>
          <p:cNvSpPr>
            <a:spLocks noGrp="1"/>
          </p:cNvSpPr>
          <p:nvPr>
            <p:ph type="sldNum" sz="quarter" idx="5"/>
          </p:nvPr>
        </p:nvSpPr>
        <p:spPr/>
        <p:txBody>
          <a:bodyPr/>
          <a:lstStyle/>
          <a:p>
            <a:fld id="{5CAC3CC6-268A-49ED-B91B-1C81B3030802}" type="slidenum">
              <a:rPr lang="en-GB" smtClean="0"/>
              <a:t>13</a:t>
            </a:fld>
            <a:endParaRPr lang="en-GB"/>
          </a:p>
        </p:txBody>
      </p:sp>
    </p:spTree>
    <p:extLst>
      <p:ext uri="{BB962C8B-B14F-4D97-AF65-F5344CB8AC3E}">
        <p14:creationId xmlns:p14="http://schemas.microsoft.com/office/powerpoint/2010/main" val="300366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C3CC6-268A-49ED-B91B-1C81B3030802}" type="slidenum">
              <a:rPr lang="en-GB" smtClean="0"/>
              <a:t>18</a:t>
            </a:fld>
            <a:endParaRPr lang="en-GB"/>
          </a:p>
        </p:txBody>
      </p:sp>
    </p:spTree>
    <p:extLst>
      <p:ext uri="{BB962C8B-B14F-4D97-AF65-F5344CB8AC3E}">
        <p14:creationId xmlns:p14="http://schemas.microsoft.com/office/powerpoint/2010/main" val="347039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charset="0"/>
                <a:ea typeface="+mn-ea"/>
                <a:cs typeface="+mn-cs"/>
              </a:rPr>
              <a:t>The GMC now require a trainee to demonstrate competence in prescribing. The requirements that they require are listed above.  We used these to devise an assessment to try and review this.</a:t>
            </a:r>
          </a:p>
          <a:p>
            <a:endParaRPr lang="en-GB" dirty="0"/>
          </a:p>
        </p:txBody>
      </p:sp>
      <p:sp>
        <p:nvSpPr>
          <p:cNvPr id="4" name="Slide Number Placeholder 3"/>
          <p:cNvSpPr>
            <a:spLocks noGrp="1"/>
          </p:cNvSpPr>
          <p:nvPr>
            <p:ph type="sldNum" sz="quarter" idx="5"/>
          </p:nvPr>
        </p:nvSpPr>
        <p:spPr/>
        <p:txBody>
          <a:bodyPr/>
          <a:lstStyle/>
          <a:p>
            <a:fld id="{5CAC3CC6-268A-49ED-B91B-1C81B3030802}" type="slidenum">
              <a:rPr lang="en-GB" smtClean="0"/>
              <a:t>20</a:t>
            </a:fld>
            <a:endParaRPr lang="en-GB"/>
          </a:p>
        </p:txBody>
      </p:sp>
    </p:spTree>
    <p:extLst>
      <p:ext uri="{BB962C8B-B14F-4D97-AF65-F5344CB8AC3E}">
        <p14:creationId xmlns:p14="http://schemas.microsoft.com/office/powerpoint/2010/main" val="388674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charset="0"/>
                <a:ea typeface="+mn-ea"/>
                <a:cs typeface="+mn-cs"/>
              </a:rPr>
              <a:t>The GMC now require a trainee to demonstrate competence in prescribing. The requirements that they require are listed above.  We used these to devise an assessment to try and review this.</a:t>
            </a:r>
          </a:p>
          <a:p>
            <a:endParaRPr lang="en-GB" dirty="0"/>
          </a:p>
        </p:txBody>
      </p:sp>
      <p:sp>
        <p:nvSpPr>
          <p:cNvPr id="4" name="Slide Number Placeholder 3"/>
          <p:cNvSpPr>
            <a:spLocks noGrp="1"/>
          </p:cNvSpPr>
          <p:nvPr>
            <p:ph type="sldNum" sz="quarter" idx="5"/>
          </p:nvPr>
        </p:nvSpPr>
        <p:spPr/>
        <p:txBody>
          <a:bodyPr/>
          <a:lstStyle/>
          <a:p>
            <a:fld id="{5CAC3CC6-268A-49ED-B91B-1C81B3030802}" type="slidenum">
              <a:rPr lang="en-GB" smtClean="0"/>
              <a:t>21</a:t>
            </a:fld>
            <a:endParaRPr lang="en-GB"/>
          </a:p>
        </p:txBody>
      </p:sp>
    </p:spTree>
    <p:extLst>
      <p:ext uri="{BB962C8B-B14F-4D97-AF65-F5344CB8AC3E}">
        <p14:creationId xmlns:p14="http://schemas.microsoft.com/office/powerpoint/2010/main" val="268090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C3CC6-268A-49ED-B91B-1C81B3030802}" type="slidenum">
              <a:rPr lang="en-GB" smtClean="0"/>
              <a:t>22</a:t>
            </a:fld>
            <a:endParaRPr lang="en-GB"/>
          </a:p>
        </p:txBody>
      </p:sp>
    </p:spTree>
    <p:extLst>
      <p:ext uri="{BB962C8B-B14F-4D97-AF65-F5344CB8AC3E}">
        <p14:creationId xmlns:p14="http://schemas.microsoft.com/office/powerpoint/2010/main" val="449693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C3CC6-268A-49ED-B91B-1C81B3030802}" type="slidenum">
              <a:rPr lang="en-GB" smtClean="0"/>
              <a:t>25</a:t>
            </a:fld>
            <a:endParaRPr lang="en-GB"/>
          </a:p>
        </p:txBody>
      </p:sp>
    </p:spTree>
    <p:extLst>
      <p:ext uri="{BB962C8B-B14F-4D97-AF65-F5344CB8AC3E}">
        <p14:creationId xmlns:p14="http://schemas.microsoft.com/office/powerpoint/2010/main" val="4207768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object 5">
            <a:extLst>
              <a:ext uri="{FF2B5EF4-FFF2-40B4-BE49-F238E27FC236}">
                <a16:creationId xmlns:a16="http://schemas.microsoft.com/office/drawing/2014/main" id="{ECA9799C-957B-F615-87C4-ABD1D9D3F66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1296785"/>
            <a:ext cx="5552748" cy="5552748"/>
          </a:xfrm>
          <a:prstGeom prst="rect">
            <a:avLst/>
          </a:prstGeom>
        </p:spPr>
      </p:pic>
      <p:sp>
        <p:nvSpPr>
          <p:cNvPr id="12" name="Text Placeholder 18">
            <a:extLst>
              <a:ext uri="{FF2B5EF4-FFF2-40B4-BE49-F238E27FC236}">
                <a16:creationId xmlns:a16="http://schemas.microsoft.com/office/drawing/2014/main" id="{F1C09333-AFD6-1942-108C-81FF882A7323}"/>
              </a:ext>
            </a:extLst>
          </p:cNvPr>
          <p:cNvSpPr>
            <a:spLocks noGrp="1"/>
          </p:cNvSpPr>
          <p:nvPr>
            <p:ph type="body" sz="quarter" idx="12" hasCustomPrompt="1"/>
          </p:nvPr>
        </p:nvSpPr>
        <p:spPr>
          <a:xfrm>
            <a:off x="6400800" y="3151414"/>
            <a:ext cx="5410200" cy="685800"/>
          </a:xfrm>
          <a:prstGeom prst="rect">
            <a:avLst/>
          </a:prstGeom>
        </p:spPr>
        <p:txBody>
          <a:bodyPr/>
          <a:lstStyle>
            <a:lvl1pPr>
              <a:defRPr sz="40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GB" dirty="0"/>
              <a:t>Heading to go here. </a:t>
            </a:r>
          </a:p>
        </p:txBody>
      </p:sp>
      <p:sp>
        <p:nvSpPr>
          <p:cNvPr id="13" name="Text Placeholder 18">
            <a:extLst>
              <a:ext uri="{FF2B5EF4-FFF2-40B4-BE49-F238E27FC236}">
                <a16:creationId xmlns:a16="http://schemas.microsoft.com/office/drawing/2014/main" id="{DA55EAE1-D1E7-6818-D86C-8912C0F763B3}"/>
              </a:ext>
            </a:extLst>
          </p:cNvPr>
          <p:cNvSpPr>
            <a:spLocks noGrp="1"/>
          </p:cNvSpPr>
          <p:nvPr>
            <p:ph type="body" sz="quarter" idx="13" hasCustomPrompt="1"/>
          </p:nvPr>
        </p:nvSpPr>
        <p:spPr>
          <a:xfrm>
            <a:off x="6400800" y="3869871"/>
            <a:ext cx="5410200" cy="685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a:t>
            </a:r>
          </a:p>
        </p:txBody>
      </p:sp>
      <p:sp>
        <p:nvSpPr>
          <p:cNvPr id="14" name="Text Placeholder 18">
            <a:extLst>
              <a:ext uri="{FF2B5EF4-FFF2-40B4-BE49-F238E27FC236}">
                <a16:creationId xmlns:a16="http://schemas.microsoft.com/office/drawing/2014/main" id="{C4FC7BFE-BD38-434A-8941-4523A645425B}"/>
              </a:ext>
            </a:extLst>
          </p:cNvPr>
          <p:cNvSpPr>
            <a:spLocks noGrp="1"/>
          </p:cNvSpPr>
          <p:nvPr>
            <p:ph type="body" sz="quarter" idx="14" hasCustomPrompt="1"/>
          </p:nvPr>
        </p:nvSpPr>
        <p:spPr>
          <a:xfrm>
            <a:off x="6400800" y="4554907"/>
            <a:ext cx="5410200" cy="685800"/>
          </a:xfrm>
          <a:prstGeom prst="rect">
            <a:avLst/>
          </a:prstGeom>
        </p:spPr>
        <p:txBody>
          <a:bodyPr/>
          <a:lstStyle>
            <a:lvl1pPr>
              <a:defRPr sz="4000" b="1" i="0">
                <a:solidFill>
                  <a:srgbClr val="002B5C"/>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GB" dirty="0"/>
              <a:t>Heading to go here. </a:t>
            </a:r>
          </a:p>
        </p:txBody>
      </p:sp>
      <p:sp>
        <p:nvSpPr>
          <p:cNvPr id="16" name="Text Placeholder 15">
            <a:extLst>
              <a:ext uri="{FF2B5EF4-FFF2-40B4-BE49-F238E27FC236}">
                <a16:creationId xmlns:a16="http://schemas.microsoft.com/office/drawing/2014/main" id="{5C2461E1-712F-E493-1B6D-F4A67E529F80}"/>
              </a:ext>
            </a:extLst>
          </p:cNvPr>
          <p:cNvSpPr>
            <a:spLocks noGrp="1"/>
          </p:cNvSpPr>
          <p:nvPr>
            <p:ph type="body" sz="quarter" idx="15" hasCustomPrompt="1"/>
          </p:nvPr>
        </p:nvSpPr>
        <p:spPr>
          <a:xfrm>
            <a:off x="6400800" y="5616631"/>
            <a:ext cx="5410201" cy="533400"/>
          </a:xfrm>
          <a:prstGeom prst="rect">
            <a:avLst/>
          </a:prstGeom>
        </p:spPr>
        <p:txBody>
          <a:bodyPr/>
          <a:lstStyle>
            <a:lvl1pPr>
              <a:defRPr sz="15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0"/>
            <a:endParaRPr lang="en-US" dirty="0"/>
          </a:p>
        </p:txBody>
      </p:sp>
      <p:pic>
        <p:nvPicPr>
          <p:cNvPr id="3" name="object 4">
            <a:extLst>
              <a:ext uri="{FF2B5EF4-FFF2-40B4-BE49-F238E27FC236}">
                <a16:creationId xmlns:a16="http://schemas.microsoft.com/office/drawing/2014/main" id="{C9C1D7B9-31BD-6A36-D992-B79B37BD880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134600" y="-117860"/>
            <a:ext cx="2212791" cy="23795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1C09333-AFD6-1942-108C-81FF882A7323}"/>
              </a:ext>
            </a:extLst>
          </p:cNvPr>
          <p:cNvSpPr>
            <a:spLocks noGrp="1"/>
          </p:cNvSpPr>
          <p:nvPr>
            <p:ph type="body" sz="quarter" idx="12" hasCustomPrompt="1"/>
          </p:nvPr>
        </p:nvSpPr>
        <p:spPr>
          <a:xfrm>
            <a:off x="6324600" y="3151414"/>
            <a:ext cx="5486400" cy="685800"/>
          </a:xfrm>
          <a:prstGeom prst="rect">
            <a:avLst/>
          </a:prstGeom>
        </p:spPr>
        <p:txBody>
          <a:bodyPr/>
          <a:lstStyle>
            <a:lvl1pPr>
              <a:defRPr sz="40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GB" dirty="0"/>
              <a:t>Heading to go here. </a:t>
            </a:r>
          </a:p>
        </p:txBody>
      </p:sp>
      <p:sp>
        <p:nvSpPr>
          <p:cNvPr id="13" name="Text Placeholder 18">
            <a:extLst>
              <a:ext uri="{FF2B5EF4-FFF2-40B4-BE49-F238E27FC236}">
                <a16:creationId xmlns:a16="http://schemas.microsoft.com/office/drawing/2014/main" id="{DA55EAE1-D1E7-6818-D86C-8912C0F763B3}"/>
              </a:ext>
            </a:extLst>
          </p:cNvPr>
          <p:cNvSpPr>
            <a:spLocks noGrp="1"/>
          </p:cNvSpPr>
          <p:nvPr>
            <p:ph type="body" sz="quarter" idx="13" hasCustomPrompt="1"/>
          </p:nvPr>
        </p:nvSpPr>
        <p:spPr>
          <a:xfrm>
            <a:off x="6324600" y="3869871"/>
            <a:ext cx="5486400" cy="685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a:t>
            </a:r>
          </a:p>
        </p:txBody>
      </p:sp>
      <p:sp>
        <p:nvSpPr>
          <p:cNvPr id="14" name="Text Placeholder 18">
            <a:extLst>
              <a:ext uri="{FF2B5EF4-FFF2-40B4-BE49-F238E27FC236}">
                <a16:creationId xmlns:a16="http://schemas.microsoft.com/office/drawing/2014/main" id="{C4FC7BFE-BD38-434A-8941-4523A645425B}"/>
              </a:ext>
            </a:extLst>
          </p:cNvPr>
          <p:cNvSpPr>
            <a:spLocks noGrp="1"/>
          </p:cNvSpPr>
          <p:nvPr>
            <p:ph type="body" sz="quarter" idx="14" hasCustomPrompt="1"/>
          </p:nvPr>
        </p:nvSpPr>
        <p:spPr>
          <a:xfrm>
            <a:off x="6324600" y="4588328"/>
            <a:ext cx="5486400" cy="685800"/>
          </a:xfrm>
          <a:prstGeom prst="rect">
            <a:avLst/>
          </a:prstGeom>
        </p:spPr>
        <p:txBody>
          <a:bodyPr/>
          <a:lstStyle>
            <a:lvl1pPr>
              <a:defRPr sz="4000" b="1" i="0">
                <a:solidFill>
                  <a:srgbClr val="002B5C"/>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GB" dirty="0"/>
              <a:t>Heading to go here. </a:t>
            </a:r>
          </a:p>
        </p:txBody>
      </p:sp>
      <p:sp>
        <p:nvSpPr>
          <p:cNvPr id="16" name="Text Placeholder 15">
            <a:extLst>
              <a:ext uri="{FF2B5EF4-FFF2-40B4-BE49-F238E27FC236}">
                <a16:creationId xmlns:a16="http://schemas.microsoft.com/office/drawing/2014/main" id="{5C2461E1-712F-E493-1B6D-F4A67E529F80}"/>
              </a:ext>
            </a:extLst>
          </p:cNvPr>
          <p:cNvSpPr>
            <a:spLocks noGrp="1"/>
          </p:cNvSpPr>
          <p:nvPr>
            <p:ph type="body" sz="quarter" idx="15" hasCustomPrompt="1"/>
          </p:nvPr>
        </p:nvSpPr>
        <p:spPr>
          <a:xfrm>
            <a:off x="6324600" y="5616631"/>
            <a:ext cx="5486401" cy="533400"/>
          </a:xfrm>
          <a:prstGeom prst="rect">
            <a:avLst/>
          </a:prstGeom>
        </p:spPr>
        <p:txBody>
          <a:bodyPr/>
          <a:lstStyle>
            <a:lvl1pPr>
              <a:defRPr sz="15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0"/>
            <a:endParaRPr lang="en-US" dirty="0"/>
          </a:p>
        </p:txBody>
      </p:sp>
      <p:pic>
        <p:nvPicPr>
          <p:cNvPr id="5" name="Picture 4">
            <a:extLst>
              <a:ext uri="{FF2B5EF4-FFF2-40B4-BE49-F238E27FC236}">
                <a16:creationId xmlns:a16="http://schemas.microsoft.com/office/drawing/2014/main" id="{C9538E2F-4981-BF55-C747-DA4F7CD2ED4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041" r="20409"/>
          <a:stretch/>
        </p:blipFill>
        <p:spPr>
          <a:xfrm flipH="1">
            <a:off x="0" y="0"/>
            <a:ext cx="5943600" cy="7315200"/>
          </a:xfrm>
          <a:prstGeom prst="rect">
            <a:avLst/>
          </a:prstGeom>
        </p:spPr>
      </p:pic>
      <p:pic>
        <p:nvPicPr>
          <p:cNvPr id="3" name="object 4">
            <a:extLst>
              <a:ext uri="{FF2B5EF4-FFF2-40B4-BE49-F238E27FC236}">
                <a16:creationId xmlns:a16="http://schemas.microsoft.com/office/drawing/2014/main" id="{782B7903-472E-1AEC-0EC5-A65A4803006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134600" y="-117860"/>
            <a:ext cx="2212791" cy="2379566"/>
          </a:xfrm>
          <a:prstGeom prst="rect">
            <a:avLst/>
          </a:prstGeom>
        </p:spPr>
      </p:pic>
    </p:spTree>
    <p:extLst>
      <p:ext uri="{BB962C8B-B14F-4D97-AF65-F5344CB8AC3E}">
        <p14:creationId xmlns:p14="http://schemas.microsoft.com/office/powerpoint/2010/main" val="91430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Complex Imagery_A">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CF279CBC-7169-D60F-5AE7-8140125FD415}"/>
              </a:ext>
            </a:extLst>
          </p:cNvPr>
          <p:cNvSpPr>
            <a:spLocks noGrp="1"/>
          </p:cNvSpPr>
          <p:nvPr>
            <p:ph type="body" sz="quarter" idx="12" hasCustomPrompt="1"/>
          </p:nvPr>
        </p:nvSpPr>
        <p:spPr>
          <a:xfrm>
            <a:off x="449892" y="424667"/>
            <a:ext cx="5821604" cy="1501776"/>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27" name="Text Placeholder 26">
            <a:extLst>
              <a:ext uri="{FF2B5EF4-FFF2-40B4-BE49-F238E27FC236}">
                <a16:creationId xmlns:a16="http://schemas.microsoft.com/office/drawing/2014/main" id="{EAFF4AF4-52DD-1B37-19D6-7B4855BC2A57}"/>
              </a:ext>
            </a:extLst>
          </p:cNvPr>
          <p:cNvSpPr>
            <a:spLocks noGrp="1"/>
          </p:cNvSpPr>
          <p:nvPr>
            <p:ph type="body" sz="quarter" idx="13" hasCustomPrompt="1"/>
          </p:nvPr>
        </p:nvSpPr>
        <p:spPr>
          <a:xfrm>
            <a:off x="3469635" y="2275692"/>
            <a:ext cx="2801861" cy="404843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28" name="Text Placeholder 26">
            <a:extLst>
              <a:ext uri="{FF2B5EF4-FFF2-40B4-BE49-F238E27FC236}">
                <a16:creationId xmlns:a16="http://schemas.microsoft.com/office/drawing/2014/main" id="{78727F4F-CB89-D630-6B8D-CCD2C7A2E993}"/>
              </a:ext>
            </a:extLst>
          </p:cNvPr>
          <p:cNvSpPr>
            <a:spLocks noGrp="1"/>
          </p:cNvSpPr>
          <p:nvPr>
            <p:ph type="body" sz="quarter" idx="14" hasCustomPrompt="1"/>
          </p:nvPr>
        </p:nvSpPr>
        <p:spPr>
          <a:xfrm>
            <a:off x="448303" y="2275691"/>
            <a:ext cx="2801861" cy="4048431"/>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Picture 2">
            <a:extLst>
              <a:ext uri="{FF2B5EF4-FFF2-40B4-BE49-F238E27FC236}">
                <a16:creationId xmlns:a16="http://schemas.microsoft.com/office/drawing/2014/main" id="{DA544ABB-DF3C-F184-FBC7-18906F93EE1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0588" r="11980"/>
          <a:stretch/>
        </p:blipFill>
        <p:spPr>
          <a:xfrm>
            <a:off x="6490967" y="0"/>
            <a:ext cx="5701033" cy="5791200"/>
          </a:xfrm>
          <a:prstGeom prst="rect">
            <a:avLst/>
          </a:prstGeom>
        </p:spPr>
      </p:pic>
      <p:pic>
        <p:nvPicPr>
          <p:cNvPr id="4" name="object 4">
            <a:extLst>
              <a:ext uri="{FF2B5EF4-FFF2-40B4-BE49-F238E27FC236}">
                <a16:creationId xmlns:a16="http://schemas.microsoft.com/office/drawing/2014/main" id="{3F25D981-ED0F-3147-A33F-B76B8A35AE5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_Complex Imagery_A">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CF279CBC-7169-D60F-5AE7-8140125FD415}"/>
              </a:ext>
            </a:extLst>
          </p:cNvPr>
          <p:cNvSpPr>
            <a:spLocks noGrp="1"/>
          </p:cNvSpPr>
          <p:nvPr>
            <p:ph type="body" sz="quarter" idx="12" hasCustomPrompt="1"/>
          </p:nvPr>
        </p:nvSpPr>
        <p:spPr>
          <a:xfrm>
            <a:off x="382588" y="457200"/>
            <a:ext cx="53895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27" name="Text Placeholder 26">
            <a:extLst>
              <a:ext uri="{FF2B5EF4-FFF2-40B4-BE49-F238E27FC236}">
                <a16:creationId xmlns:a16="http://schemas.microsoft.com/office/drawing/2014/main" id="{EAFF4AF4-52DD-1B37-19D6-7B4855BC2A57}"/>
              </a:ext>
            </a:extLst>
          </p:cNvPr>
          <p:cNvSpPr>
            <a:spLocks noGrp="1"/>
          </p:cNvSpPr>
          <p:nvPr>
            <p:ph type="body" sz="quarter" idx="13" hasCustomPrompt="1"/>
          </p:nvPr>
        </p:nvSpPr>
        <p:spPr>
          <a:xfrm>
            <a:off x="3181350" y="2308225"/>
            <a:ext cx="2590800" cy="4092574"/>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28" name="Text Placeholder 26">
            <a:extLst>
              <a:ext uri="{FF2B5EF4-FFF2-40B4-BE49-F238E27FC236}">
                <a16:creationId xmlns:a16="http://schemas.microsoft.com/office/drawing/2014/main" id="{78727F4F-CB89-D630-6B8D-CCD2C7A2E993}"/>
              </a:ext>
            </a:extLst>
          </p:cNvPr>
          <p:cNvSpPr>
            <a:spLocks noGrp="1"/>
          </p:cNvSpPr>
          <p:nvPr>
            <p:ph type="body" sz="quarter" idx="14" hasCustomPrompt="1"/>
          </p:nvPr>
        </p:nvSpPr>
        <p:spPr>
          <a:xfrm>
            <a:off x="381000" y="2308224"/>
            <a:ext cx="2590800" cy="4092575"/>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7" name="Picture 6">
            <a:extLst>
              <a:ext uri="{FF2B5EF4-FFF2-40B4-BE49-F238E27FC236}">
                <a16:creationId xmlns:a16="http://schemas.microsoft.com/office/drawing/2014/main" id="{BB7B6988-D2F1-4E09-985D-C60279725E25}"/>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7669" b="2761"/>
          <a:stretch/>
        </p:blipFill>
        <p:spPr>
          <a:xfrm>
            <a:off x="5981700" y="0"/>
            <a:ext cx="6210300" cy="5562600"/>
          </a:xfrm>
          <a:prstGeom prst="rect">
            <a:avLst/>
          </a:prstGeom>
        </p:spPr>
      </p:pic>
      <p:pic>
        <p:nvPicPr>
          <p:cNvPr id="4" name="object 4">
            <a:extLst>
              <a:ext uri="{FF2B5EF4-FFF2-40B4-BE49-F238E27FC236}">
                <a16:creationId xmlns:a16="http://schemas.microsoft.com/office/drawing/2014/main" id="{5F2A504D-6D05-93BF-E2E1-1E3B9C568C8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270672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Slide_Complex Imagery_A">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CF279CBC-7169-D60F-5AE7-8140125FD415}"/>
              </a:ext>
            </a:extLst>
          </p:cNvPr>
          <p:cNvSpPr>
            <a:spLocks noGrp="1"/>
          </p:cNvSpPr>
          <p:nvPr>
            <p:ph type="body" sz="quarter" idx="12" hasCustomPrompt="1"/>
          </p:nvPr>
        </p:nvSpPr>
        <p:spPr>
          <a:xfrm>
            <a:off x="382588" y="457200"/>
            <a:ext cx="53895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27" name="Text Placeholder 26">
            <a:extLst>
              <a:ext uri="{FF2B5EF4-FFF2-40B4-BE49-F238E27FC236}">
                <a16:creationId xmlns:a16="http://schemas.microsoft.com/office/drawing/2014/main" id="{EAFF4AF4-52DD-1B37-19D6-7B4855BC2A57}"/>
              </a:ext>
            </a:extLst>
          </p:cNvPr>
          <p:cNvSpPr>
            <a:spLocks noGrp="1"/>
          </p:cNvSpPr>
          <p:nvPr>
            <p:ph type="body" sz="quarter" idx="13" hasCustomPrompt="1"/>
          </p:nvPr>
        </p:nvSpPr>
        <p:spPr>
          <a:xfrm>
            <a:off x="3181350" y="2308225"/>
            <a:ext cx="2590800" cy="4092574"/>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28" name="Text Placeholder 26">
            <a:extLst>
              <a:ext uri="{FF2B5EF4-FFF2-40B4-BE49-F238E27FC236}">
                <a16:creationId xmlns:a16="http://schemas.microsoft.com/office/drawing/2014/main" id="{78727F4F-CB89-D630-6B8D-CCD2C7A2E993}"/>
              </a:ext>
            </a:extLst>
          </p:cNvPr>
          <p:cNvSpPr>
            <a:spLocks noGrp="1"/>
          </p:cNvSpPr>
          <p:nvPr>
            <p:ph type="body" sz="quarter" idx="14" hasCustomPrompt="1"/>
          </p:nvPr>
        </p:nvSpPr>
        <p:spPr>
          <a:xfrm>
            <a:off x="381000" y="2308224"/>
            <a:ext cx="2590800" cy="4092575"/>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Picture 2">
            <a:extLst>
              <a:ext uri="{FF2B5EF4-FFF2-40B4-BE49-F238E27FC236}">
                <a16:creationId xmlns:a16="http://schemas.microsoft.com/office/drawing/2014/main" id="{F03472BB-7482-F12E-3F33-70B45AE1B74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5076" r="1125" b="1383"/>
          <a:stretch/>
        </p:blipFill>
        <p:spPr>
          <a:xfrm>
            <a:off x="6070600" y="0"/>
            <a:ext cx="6121400" cy="5791200"/>
          </a:xfrm>
          <a:prstGeom prst="rect">
            <a:avLst/>
          </a:prstGeom>
        </p:spPr>
      </p:pic>
      <p:pic>
        <p:nvPicPr>
          <p:cNvPr id="4" name="object 4">
            <a:extLst>
              <a:ext uri="{FF2B5EF4-FFF2-40B4-BE49-F238E27FC236}">
                <a16:creationId xmlns:a16="http://schemas.microsoft.com/office/drawing/2014/main" id="{F1F10E33-F38E-701D-6C28-9AB27D5CA1B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72978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 Slide_Complex Imagery_A">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CF279CBC-7169-D60F-5AE7-8140125FD415}"/>
              </a:ext>
            </a:extLst>
          </p:cNvPr>
          <p:cNvSpPr>
            <a:spLocks noGrp="1"/>
          </p:cNvSpPr>
          <p:nvPr>
            <p:ph type="body" sz="quarter" idx="12" hasCustomPrompt="1"/>
          </p:nvPr>
        </p:nvSpPr>
        <p:spPr>
          <a:xfrm>
            <a:off x="458788" y="457200"/>
            <a:ext cx="53895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27" name="Text Placeholder 26">
            <a:extLst>
              <a:ext uri="{FF2B5EF4-FFF2-40B4-BE49-F238E27FC236}">
                <a16:creationId xmlns:a16="http://schemas.microsoft.com/office/drawing/2014/main" id="{EAFF4AF4-52DD-1B37-19D6-7B4855BC2A57}"/>
              </a:ext>
            </a:extLst>
          </p:cNvPr>
          <p:cNvSpPr>
            <a:spLocks noGrp="1"/>
          </p:cNvSpPr>
          <p:nvPr>
            <p:ph type="body" sz="quarter" idx="13" hasCustomPrompt="1"/>
          </p:nvPr>
        </p:nvSpPr>
        <p:spPr>
          <a:xfrm>
            <a:off x="3257550" y="2308225"/>
            <a:ext cx="2590800" cy="4092574"/>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28" name="Text Placeholder 26">
            <a:extLst>
              <a:ext uri="{FF2B5EF4-FFF2-40B4-BE49-F238E27FC236}">
                <a16:creationId xmlns:a16="http://schemas.microsoft.com/office/drawing/2014/main" id="{78727F4F-CB89-D630-6B8D-CCD2C7A2E993}"/>
              </a:ext>
            </a:extLst>
          </p:cNvPr>
          <p:cNvSpPr>
            <a:spLocks noGrp="1"/>
          </p:cNvSpPr>
          <p:nvPr>
            <p:ph type="body" sz="quarter" idx="14" hasCustomPrompt="1"/>
          </p:nvPr>
        </p:nvSpPr>
        <p:spPr>
          <a:xfrm>
            <a:off x="457200" y="2308224"/>
            <a:ext cx="2590800" cy="4092575"/>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Picture 4">
            <a:extLst>
              <a:ext uri="{FF2B5EF4-FFF2-40B4-BE49-F238E27FC236}">
                <a16:creationId xmlns:a16="http://schemas.microsoft.com/office/drawing/2014/main" id="{21BB2171-DD71-556B-2585-6D4B1D9B4CB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t="1491" b="1491"/>
          <a:stretch/>
        </p:blipFill>
        <p:spPr>
          <a:xfrm>
            <a:off x="6057900" y="0"/>
            <a:ext cx="6134100" cy="5951169"/>
          </a:xfrm>
          <a:prstGeom prst="rect">
            <a:avLst/>
          </a:prstGeom>
        </p:spPr>
      </p:pic>
      <p:pic>
        <p:nvPicPr>
          <p:cNvPr id="3" name="object 4">
            <a:extLst>
              <a:ext uri="{FF2B5EF4-FFF2-40B4-BE49-F238E27FC236}">
                <a16:creationId xmlns:a16="http://schemas.microsoft.com/office/drawing/2014/main" id="{DB855E2D-FC7E-C29A-FB7F-3705646839E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389063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t Slide_Complex Imagery_B">
    <p:spTree>
      <p:nvGrpSpPr>
        <p:cNvPr id="1" name=""/>
        <p:cNvGrpSpPr/>
        <p:nvPr/>
      </p:nvGrpSpPr>
      <p:grpSpPr>
        <a:xfrm>
          <a:off x="0" y="0"/>
          <a:ext cx="0" cy="0"/>
          <a:chOff x="0" y="0"/>
          <a:chExt cx="0" cy="0"/>
        </a:xfrm>
      </p:grpSpPr>
      <p:sp>
        <p:nvSpPr>
          <p:cNvPr id="4" name="Text Placeholder 18">
            <a:extLst>
              <a:ext uri="{FF2B5EF4-FFF2-40B4-BE49-F238E27FC236}">
                <a16:creationId xmlns:a16="http://schemas.microsoft.com/office/drawing/2014/main" id="{AD2BFEC9-B05C-FC3A-2B39-E6EEBF3C5DB8}"/>
              </a:ext>
            </a:extLst>
          </p:cNvPr>
          <p:cNvSpPr>
            <a:spLocks noGrp="1"/>
          </p:cNvSpPr>
          <p:nvPr>
            <p:ph type="body" sz="quarter" idx="12" hasCustomPrompt="1"/>
          </p:nvPr>
        </p:nvSpPr>
        <p:spPr>
          <a:xfrm>
            <a:off x="7010400" y="666343"/>
            <a:ext cx="4731708" cy="1314857"/>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a:t>
            </a:r>
          </a:p>
        </p:txBody>
      </p:sp>
      <p:sp>
        <p:nvSpPr>
          <p:cNvPr id="10" name="Text Placeholder 26">
            <a:extLst>
              <a:ext uri="{FF2B5EF4-FFF2-40B4-BE49-F238E27FC236}">
                <a16:creationId xmlns:a16="http://schemas.microsoft.com/office/drawing/2014/main" id="{6C0F4917-6D02-E0F9-D828-BF7B84E10CF3}"/>
              </a:ext>
            </a:extLst>
          </p:cNvPr>
          <p:cNvSpPr>
            <a:spLocks noGrp="1"/>
          </p:cNvSpPr>
          <p:nvPr>
            <p:ph type="body" sz="quarter" idx="14" hasCustomPrompt="1"/>
          </p:nvPr>
        </p:nvSpPr>
        <p:spPr>
          <a:xfrm>
            <a:off x="7010400" y="2293568"/>
            <a:ext cx="4731706" cy="106680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1" name="Text Placeholder 26">
            <a:extLst>
              <a:ext uri="{FF2B5EF4-FFF2-40B4-BE49-F238E27FC236}">
                <a16:creationId xmlns:a16="http://schemas.microsoft.com/office/drawing/2014/main" id="{834DE8A5-2BC5-9494-B0C3-0331BD33C476}"/>
              </a:ext>
            </a:extLst>
          </p:cNvPr>
          <p:cNvSpPr>
            <a:spLocks noGrp="1"/>
          </p:cNvSpPr>
          <p:nvPr>
            <p:ph type="body" sz="quarter" idx="15" hasCustomPrompt="1"/>
          </p:nvPr>
        </p:nvSpPr>
        <p:spPr>
          <a:xfrm>
            <a:off x="7010400" y="3619500"/>
            <a:ext cx="4731706" cy="2019299"/>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6" name="Picture 5">
            <a:extLst>
              <a:ext uri="{FF2B5EF4-FFF2-40B4-BE49-F238E27FC236}">
                <a16:creationId xmlns:a16="http://schemas.microsoft.com/office/drawing/2014/main" id="{9134CB1E-8DC3-8670-A555-B77ED5E4CF3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7714" t="6184" r="1111" b="10797"/>
          <a:stretch/>
        </p:blipFill>
        <p:spPr>
          <a:xfrm>
            <a:off x="0" y="0"/>
            <a:ext cx="6705600" cy="6858000"/>
          </a:xfrm>
          <a:prstGeom prst="rect">
            <a:avLst/>
          </a:prstGeom>
        </p:spPr>
      </p:pic>
      <p:pic>
        <p:nvPicPr>
          <p:cNvPr id="3" name="object 4">
            <a:extLst>
              <a:ext uri="{FF2B5EF4-FFF2-40B4-BE49-F238E27FC236}">
                <a16:creationId xmlns:a16="http://schemas.microsoft.com/office/drawing/2014/main" id="{70CF9F55-7A6C-FC7F-9C61-60DB124BC6A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229867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 Slide_Complex Imagery_B">
    <p:spTree>
      <p:nvGrpSpPr>
        <p:cNvPr id="1" name=""/>
        <p:cNvGrpSpPr/>
        <p:nvPr/>
      </p:nvGrpSpPr>
      <p:grpSpPr>
        <a:xfrm>
          <a:off x="0" y="0"/>
          <a:ext cx="0" cy="0"/>
          <a:chOff x="0" y="0"/>
          <a:chExt cx="0" cy="0"/>
        </a:xfrm>
      </p:grpSpPr>
      <p:sp>
        <p:nvSpPr>
          <p:cNvPr id="4" name="Text Placeholder 18">
            <a:extLst>
              <a:ext uri="{FF2B5EF4-FFF2-40B4-BE49-F238E27FC236}">
                <a16:creationId xmlns:a16="http://schemas.microsoft.com/office/drawing/2014/main" id="{AD2BFEC9-B05C-FC3A-2B39-E6EEBF3C5DB8}"/>
              </a:ext>
            </a:extLst>
          </p:cNvPr>
          <p:cNvSpPr>
            <a:spLocks noGrp="1"/>
          </p:cNvSpPr>
          <p:nvPr>
            <p:ph type="body" sz="quarter" idx="12" hasCustomPrompt="1"/>
          </p:nvPr>
        </p:nvSpPr>
        <p:spPr>
          <a:xfrm>
            <a:off x="6705600" y="685800"/>
            <a:ext cx="5036508" cy="1314857"/>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a:t>
            </a:r>
          </a:p>
        </p:txBody>
      </p:sp>
      <p:sp>
        <p:nvSpPr>
          <p:cNvPr id="10" name="Text Placeholder 26">
            <a:extLst>
              <a:ext uri="{FF2B5EF4-FFF2-40B4-BE49-F238E27FC236}">
                <a16:creationId xmlns:a16="http://schemas.microsoft.com/office/drawing/2014/main" id="{6C0F4917-6D02-E0F9-D828-BF7B84E10CF3}"/>
              </a:ext>
            </a:extLst>
          </p:cNvPr>
          <p:cNvSpPr>
            <a:spLocks noGrp="1"/>
          </p:cNvSpPr>
          <p:nvPr>
            <p:ph type="body" sz="quarter" idx="14" hasCustomPrompt="1"/>
          </p:nvPr>
        </p:nvSpPr>
        <p:spPr>
          <a:xfrm>
            <a:off x="6705600" y="2313025"/>
            <a:ext cx="5036506" cy="106680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1" name="Text Placeholder 26">
            <a:extLst>
              <a:ext uri="{FF2B5EF4-FFF2-40B4-BE49-F238E27FC236}">
                <a16:creationId xmlns:a16="http://schemas.microsoft.com/office/drawing/2014/main" id="{834DE8A5-2BC5-9494-B0C3-0331BD33C476}"/>
              </a:ext>
            </a:extLst>
          </p:cNvPr>
          <p:cNvSpPr>
            <a:spLocks noGrp="1"/>
          </p:cNvSpPr>
          <p:nvPr>
            <p:ph type="body" sz="quarter" idx="15" hasCustomPrompt="1"/>
          </p:nvPr>
        </p:nvSpPr>
        <p:spPr>
          <a:xfrm>
            <a:off x="6705600" y="3638957"/>
            <a:ext cx="5036506" cy="2019299"/>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Picture 4">
            <a:extLst>
              <a:ext uri="{FF2B5EF4-FFF2-40B4-BE49-F238E27FC236}">
                <a16:creationId xmlns:a16="http://schemas.microsoft.com/office/drawing/2014/main" id="{3282DA44-D011-7FF1-E889-982D1AF5D8C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416" t="6584" r="3333" b="8759"/>
          <a:stretch/>
        </p:blipFill>
        <p:spPr>
          <a:xfrm>
            <a:off x="0" y="0"/>
            <a:ext cx="6095999" cy="6858000"/>
          </a:xfrm>
          <a:prstGeom prst="rect">
            <a:avLst/>
          </a:prstGeom>
        </p:spPr>
      </p:pic>
      <p:pic>
        <p:nvPicPr>
          <p:cNvPr id="3" name="object 4">
            <a:extLst>
              <a:ext uri="{FF2B5EF4-FFF2-40B4-BE49-F238E27FC236}">
                <a16:creationId xmlns:a16="http://schemas.microsoft.com/office/drawing/2014/main" id="{13B7F681-BBA0-872D-ED70-5ECCCD71A44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2079958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Slide_Complex Imagery_B">
    <p:spTree>
      <p:nvGrpSpPr>
        <p:cNvPr id="1" name=""/>
        <p:cNvGrpSpPr/>
        <p:nvPr/>
      </p:nvGrpSpPr>
      <p:grpSpPr>
        <a:xfrm>
          <a:off x="0" y="0"/>
          <a:ext cx="0" cy="0"/>
          <a:chOff x="0" y="0"/>
          <a:chExt cx="0" cy="0"/>
        </a:xfrm>
      </p:grpSpPr>
      <p:sp>
        <p:nvSpPr>
          <p:cNvPr id="4" name="Text Placeholder 18">
            <a:extLst>
              <a:ext uri="{FF2B5EF4-FFF2-40B4-BE49-F238E27FC236}">
                <a16:creationId xmlns:a16="http://schemas.microsoft.com/office/drawing/2014/main" id="{AD2BFEC9-B05C-FC3A-2B39-E6EEBF3C5DB8}"/>
              </a:ext>
            </a:extLst>
          </p:cNvPr>
          <p:cNvSpPr>
            <a:spLocks noGrp="1"/>
          </p:cNvSpPr>
          <p:nvPr>
            <p:ph type="body" sz="quarter" idx="12" hasCustomPrompt="1"/>
          </p:nvPr>
        </p:nvSpPr>
        <p:spPr>
          <a:xfrm>
            <a:off x="6324600" y="609600"/>
            <a:ext cx="5417508" cy="1314857"/>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err="1"/>
              <a:t>Headling</a:t>
            </a:r>
            <a:r>
              <a:rPr lang="en-GB" dirty="0"/>
              <a:t> to go here</a:t>
            </a:r>
          </a:p>
        </p:txBody>
      </p:sp>
      <p:sp>
        <p:nvSpPr>
          <p:cNvPr id="10" name="Text Placeholder 26">
            <a:extLst>
              <a:ext uri="{FF2B5EF4-FFF2-40B4-BE49-F238E27FC236}">
                <a16:creationId xmlns:a16="http://schemas.microsoft.com/office/drawing/2014/main" id="{6C0F4917-6D02-E0F9-D828-BF7B84E10CF3}"/>
              </a:ext>
            </a:extLst>
          </p:cNvPr>
          <p:cNvSpPr>
            <a:spLocks noGrp="1"/>
          </p:cNvSpPr>
          <p:nvPr>
            <p:ph type="body" sz="quarter" idx="14" hasCustomPrompt="1"/>
          </p:nvPr>
        </p:nvSpPr>
        <p:spPr>
          <a:xfrm>
            <a:off x="6324600" y="2236825"/>
            <a:ext cx="5417506" cy="106680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1" name="Text Placeholder 26">
            <a:extLst>
              <a:ext uri="{FF2B5EF4-FFF2-40B4-BE49-F238E27FC236}">
                <a16:creationId xmlns:a16="http://schemas.microsoft.com/office/drawing/2014/main" id="{834DE8A5-2BC5-9494-B0C3-0331BD33C476}"/>
              </a:ext>
            </a:extLst>
          </p:cNvPr>
          <p:cNvSpPr>
            <a:spLocks noGrp="1"/>
          </p:cNvSpPr>
          <p:nvPr>
            <p:ph type="body" sz="quarter" idx="15" hasCustomPrompt="1"/>
          </p:nvPr>
        </p:nvSpPr>
        <p:spPr>
          <a:xfrm>
            <a:off x="6324600" y="3562757"/>
            <a:ext cx="5417506" cy="2019299"/>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6" name="Picture 5">
            <a:extLst>
              <a:ext uri="{FF2B5EF4-FFF2-40B4-BE49-F238E27FC236}">
                <a16:creationId xmlns:a16="http://schemas.microsoft.com/office/drawing/2014/main" id="{1E33D3EF-7479-506E-04C2-B1CE52E8929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9067" t="2937" b="8950"/>
          <a:stretch/>
        </p:blipFill>
        <p:spPr>
          <a:xfrm>
            <a:off x="0" y="1"/>
            <a:ext cx="6299200" cy="6858000"/>
          </a:xfrm>
          <a:prstGeom prst="rect">
            <a:avLst/>
          </a:prstGeom>
        </p:spPr>
      </p:pic>
      <p:pic>
        <p:nvPicPr>
          <p:cNvPr id="3" name="object 4">
            <a:extLst>
              <a:ext uri="{FF2B5EF4-FFF2-40B4-BE49-F238E27FC236}">
                <a16:creationId xmlns:a16="http://schemas.microsoft.com/office/drawing/2014/main" id="{9B79AAA1-0F3F-1E7A-470D-A929279B110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1559539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Slide_Complex Imagery_B">
    <p:spTree>
      <p:nvGrpSpPr>
        <p:cNvPr id="1" name=""/>
        <p:cNvGrpSpPr/>
        <p:nvPr/>
      </p:nvGrpSpPr>
      <p:grpSpPr>
        <a:xfrm>
          <a:off x="0" y="0"/>
          <a:ext cx="0" cy="0"/>
          <a:chOff x="0" y="0"/>
          <a:chExt cx="0" cy="0"/>
        </a:xfrm>
      </p:grpSpPr>
      <p:sp>
        <p:nvSpPr>
          <p:cNvPr id="4" name="Text Placeholder 18">
            <a:extLst>
              <a:ext uri="{FF2B5EF4-FFF2-40B4-BE49-F238E27FC236}">
                <a16:creationId xmlns:a16="http://schemas.microsoft.com/office/drawing/2014/main" id="{AD2BFEC9-B05C-FC3A-2B39-E6EEBF3C5DB8}"/>
              </a:ext>
            </a:extLst>
          </p:cNvPr>
          <p:cNvSpPr>
            <a:spLocks noGrp="1"/>
          </p:cNvSpPr>
          <p:nvPr>
            <p:ph type="body" sz="quarter" idx="12" hasCustomPrompt="1"/>
          </p:nvPr>
        </p:nvSpPr>
        <p:spPr>
          <a:xfrm>
            <a:off x="6629400" y="685800"/>
            <a:ext cx="5112708" cy="1314857"/>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a:t>
            </a:r>
          </a:p>
        </p:txBody>
      </p:sp>
      <p:sp>
        <p:nvSpPr>
          <p:cNvPr id="10" name="Text Placeholder 26">
            <a:extLst>
              <a:ext uri="{FF2B5EF4-FFF2-40B4-BE49-F238E27FC236}">
                <a16:creationId xmlns:a16="http://schemas.microsoft.com/office/drawing/2014/main" id="{6C0F4917-6D02-E0F9-D828-BF7B84E10CF3}"/>
              </a:ext>
            </a:extLst>
          </p:cNvPr>
          <p:cNvSpPr>
            <a:spLocks noGrp="1"/>
          </p:cNvSpPr>
          <p:nvPr>
            <p:ph type="body" sz="quarter" idx="14" hasCustomPrompt="1"/>
          </p:nvPr>
        </p:nvSpPr>
        <p:spPr>
          <a:xfrm>
            <a:off x="6629400" y="2313025"/>
            <a:ext cx="5112706" cy="106680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1" name="Text Placeholder 26">
            <a:extLst>
              <a:ext uri="{FF2B5EF4-FFF2-40B4-BE49-F238E27FC236}">
                <a16:creationId xmlns:a16="http://schemas.microsoft.com/office/drawing/2014/main" id="{834DE8A5-2BC5-9494-B0C3-0331BD33C476}"/>
              </a:ext>
            </a:extLst>
          </p:cNvPr>
          <p:cNvSpPr>
            <a:spLocks noGrp="1"/>
          </p:cNvSpPr>
          <p:nvPr>
            <p:ph type="body" sz="quarter" idx="15" hasCustomPrompt="1"/>
          </p:nvPr>
        </p:nvSpPr>
        <p:spPr>
          <a:xfrm>
            <a:off x="6629400" y="3638957"/>
            <a:ext cx="5112706" cy="2019299"/>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6" name="Picture 5">
            <a:extLst>
              <a:ext uri="{FF2B5EF4-FFF2-40B4-BE49-F238E27FC236}">
                <a16:creationId xmlns:a16="http://schemas.microsoft.com/office/drawing/2014/main" id="{CD854FD5-6244-17E6-729B-95D0FC6CCB2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9444" t="4343" b="12324"/>
          <a:stretch/>
        </p:blipFill>
        <p:spPr>
          <a:xfrm>
            <a:off x="0" y="0"/>
            <a:ext cx="6629400" cy="6858000"/>
          </a:xfrm>
          <a:prstGeom prst="rect">
            <a:avLst/>
          </a:prstGeom>
        </p:spPr>
      </p:pic>
      <p:pic>
        <p:nvPicPr>
          <p:cNvPr id="3" name="object 4">
            <a:extLst>
              <a:ext uri="{FF2B5EF4-FFF2-40B4-BE49-F238E27FC236}">
                <a16:creationId xmlns:a16="http://schemas.microsoft.com/office/drawing/2014/main" id="{D7A2AAA9-97B3-2494-76E4-ED7375336E7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2209254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Slide_Complex Imagery_B">
    <p:spTree>
      <p:nvGrpSpPr>
        <p:cNvPr id="1" name=""/>
        <p:cNvGrpSpPr/>
        <p:nvPr/>
      </p:nvGrpSpPr>
      <p:grpSpPr>
        <a:xfrm>
          <a:off x="0" y="0"/>
          <a:ext cx="0" cy="0"/>
          <a:chOff x="0" y="0"/>
          <a:chExt cx="0" cy="0"/>
        </a:xfrm>
      </p:grpSpPr>
      <p:sp>
        <p:nvSpPr>
          <p:cNvPr id="4" name="Text Placeholder 18">
            <a:extLst>
              <a:ext uri="{FF2B5EF4-FFF2-40B4-BE49-F238E27FC236}">
                <a16:creationId xmlns:a16="http://schemas.microsoft.com/office/drawing/2014/main" id="{AD2BFEC9-B05C-FC3A-2B39-E6EEBF3C5DB8}"/>
              </a:ext>
            </a:extLst>
          </p:cNvPr>
          <p:cNvSpPr>
            <a:spLocks noGrp="1"/>
          </p:cNvSpPr>
          <p:nvPr>
            <p:ph type="body" sz="quarter" idx="12" hasCustomPrompt="1"/>
          </p:nvPr>
        </p:nvSpPr>
        <p:spPr>
          <a:xfrm>
            <a:off x="6109068" y="381000"/>
            <a:ext cx="5633042" cy="1314857"/>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a:t>
            </a:r>
          </a:p>
        </p:txBody>
      </p:sp>
      <p:sp>
        <p:nvSpPr>
          <p:cNvPr id="10" name="Text Placeholder 26">
            <a:extLst>
              <a:ext uri="{FF2B5EF4-FFF2-40B4-BE49-F238E27FC236}">
                <a16:creationId xmlns:a16="http://schemas.microsoft.com/office/drawing/2014/main" id="{6C0F4917-6D02-E0F9-D828-BF7B84E10CF3}"/>
              </a:ext>
            </a:extLst>
          </p:cNvPr>
          <p:cNvSpPr>
            <a:spLocks noGrp="1"/>
          </p:cNvSpPr>
          <p:nvPr>
            <p:ph type="body" sz="quarter" idx="14" hasCustomPrompt="1"/>
          </p:nvPr>
        </p:nvSpPr>
        <p:spPr>
          <a:xfrm>
            <a:off x="6109068" y="2008225"/>
            <a:ext cx="5633040" cy="106680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1" name="Text Placeholder 26">
            <a:extLst>
              <a:ext uri="{FF2B5EF4-FFF2-40B4-BE49-F238E27FC236}">
                <a16:creationId xmlns:a16="http://schemas.microsoft.com/office/drawing/2014/main" id="{834DE8A5-2BC5-9494-B0C3-0331BD33C476}"/>
              </a:ext>
            </a:extLst>
          </p:cNvPr>
          <p:cNvSpPr>
            <a:spLocks noGrp="1"/>
          </p:cNvSpPr>
          <p:nvPr>
            <p:ph type="body" sz="quarter" idx="15" hasCustomPrompt="1"/>
          </p:nvPr>
        </p:nvSpPr>
        <p:spPr>
          <a:xfrm>
            <a:off x="6109068" y="3334157"/>
            <a:ext cx="5633040" cy="2380843"/>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6" name="Picture 5">
            <a:extLst>
              <a:ext uri="{FF2B5EF4-FFF2-40B4-BE49-F238E27FC236}">
                <a16:creationId xmlns:a16="http://schemas.microsoft.com/office/drawing/2014/main" id="{76085C3F-C158-53C8-E8F0-2ADAE545BE3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4891" r="17702" b="2326"/>
          <a:stretch/>
        </p:blipFill>
        <p:spPr>
          <a:xfrm flipH="1">
            <a:off x="-3" y="-1"/>
            <a:ext cx="6082933" cy="6858001"/>
          </a:xfrm>
          <a:prstGeom prst="rect">
            <a:avLst/>
          </a:prstGeom>
        </p:spPr>
      </p:pic>
      <p:pic>
        <p:nvPicPr>
          <p:cNvPr id="3" name="object 4">
            <a:extLst>
              <a:ext uri="{FF2B5EF4-FFF2-40B4-BE49-F238E27FC236}">
                <a16:creationId xmlns:a16="http://schemas.microsoft.com/office/drawing/2014/main" id="{1C120D78-EAA9-A7EF-BEB8-4C8A37219F7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88608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1C09333-AFD6-1942-108C-81FF882A7323}"/>
              </a:ext>
            </a:extLst>
          </p:cNvPr>
          <p:cNvSpPr>
            <a:spLocks noGrp="1"/>
          </p:cNvSpPr>
          <p:nvPr>
            <p:ph type="body" sz="quarter" idx="12" hasCustomPrompt="1"/>
          </p:nvPr>
        </p:nvSpPr>
        <p:spPr>
          <a:xfrm>
            <a:off x="6400801" y="3151414"/>
            <a:ext cx="5415973" cy="685800"/>
          </a:xfrm>
          <a:prstGeom prst="rect">
            <a:avLst/>
          </a:prstGeom>
        </p:spPr>
        <p:txBody>
          <a:bodyPr/>
          <a:lstStyle>
            <a:lvl1pPr>
              <a:defRPr sz="40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GB" dirty="0"/>
              <a:t>Heading to go here. </a:t>
            </a:r>
          </a:p>
        </p:txBody>
      </p:sp>
      <p:sp>
        <p:nvSpPr>
          <p:cNvPr id="13" name="Text Placeholder 18">
            <a:extLst>
              <a:ext uri="{FF2B5EF4-FFF2-40B4-BE49-F238E27FC236}">
                <a16:creationId xmlns:a16="http://schemas.microsoft.com/office/drawing/2014/main" id="{DA55EAE1-D1E7-6818-D86C-8912C0F763B3}"/>
              </a:ext>
            </a:extLst>
          </p:cNvPr>
          <p:cNvSpPr>
            <a:spLocks noGrp="1"/>
          </p:cNvSpPr>
          <p:nvPr>
            <p:ph type="body" sz="quarter" idx="13" hasCustomPrompt="1"/>
          </p:nvPr>
        </p:nvSpPr>
        <p:spPr>
          <a:xfrm>
            <a:off x="6400801" y="3869871"/>
            <a:ext cx="5415973" cy="685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a:t>
            </a:r>
          </a:p>
        </p:txBody>
      </p:sp>
      <p:sp>
        <p:nvSpPr>
          <p:cNvPr id="14" name="Text Placeholder 18">
            <a:extLst>
              <a:ext uri="{FF2B5EF4-FFF2-40B4-BE49-F238E27FC236}">
                <a16:creationId xmlns:a16="http://schemas.microsoft.com/office/drawing/2014/main" id="{C4FC7BFE-BD38-434A-8941-4523A645425B}"/>
              </a:ext>
            </a:extLst>
          </p:cNvPr>
          <p:cNvSpPr>
            <a:spLocks noGrp="1"/>
          </p:cNvSpPr>
          <p:nvPr>
            <p:ph type="body" sz="quarter" idx="14" hasCustomPrompt="1"/>
          </p:nvPr>
        </p:nvSpPr>
        <p:spPr>
          <a:xfrm>
            <a:off x="6400801" y="4588328"/>
            <a:ext cx="5415973" cy="685800"/>
          </a:xfrm>
          <a:prstGeom prst="rect">
            <a:avLst/>
          </a:prstGeom>
        </p:spPr>
        <p:txBody>
          <a:bodyPr/>
          <a:lstStyle>
            <a:lvl1pPr>
              <a:defRPr sz="4000" b="1" i="0">
                <a:solidFill>
                  <a:srgbClr val="002B5C"/>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GB" dirty="0"/>
              <a:t>Heading to go here. </a:t>
            </a:r>
          </a:p>
        </p:txBody>
      </p:sp>
      <p:sp>
        <p:nvSpPr>
          <p:cNvPr id="16" name="Text Placeholder 15">
            <a:extLst>
              <a:ext uri="{FF2B5EF4-FFF2-40B4-BE49-F238E27FC236}">
                <a16:creationId xmlns:a16="http://schemas.microsoft.com/office/drawing/2014/main" id="{5C2461E1-712F-E493-1B6D-F4A67E529F80}"/>
              </a:ext>
            </a:extLst>
          </p:cNvPr>
          <p:cNvSpPr>
            <a:spLocks noGrp="1"/>
          </p:cNvSpPr>
          <p:nvPr>
            <p:ph type="body" sz="quarter" idx="15" hasCustomPrompt="1"/>
          </p:nvPr>
        </p:nvSpPr>
        <p:spPr>
          <a:xfrm>
            <a:off x="6400802" y="5616631"/>
            <a:ext cx="5415974" cy="533400"/>
          </a:xfrm>
          <a:prstGeom prst="rect">
            <a:avLst/>
          </a:prstGeom>
        </p:spPr>
        <p:txBody>
          <a:bodyPr/>
          <a:lstStyle>
            <a:lvl1pPr>
              <a:defRPr sz="15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0"/>
            <a:endParaRPr lang="en-US" dirty="0"/>
          </a:p>
        </p:txBody>
      </p:sp>
      <p:pic>
        <p:nvPicPr>
          <p:cNvPr id="6" name="Picture 5">
            <a:extLst>
              <a:ext uri="{FF2B5EF4-FFF2-40B4-BE49-F238E27FC236}">
                <a16:creationId xmlns:a16="http://schemas.microsoft.com/office/drawing/2014/main" id="{12AD3B8D-BB79-12D2-DA3E-B1BD9B1D817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1070360"/>
            <a:ext cx="5791200" cy="5791200"/>
          </a:xfrm>
          <a:prstGeom prst="rect">
            <a:avLst/>
          </a:prstGeom>
        </p:spPr>
      </p:pic>
      <p:pic>
        <p:nvPicPr>
          <p:cNvPr id="3" name="object 4">
            <a:extLst>
              <a:ext uri="{FF2B5EF4-FFF2-40B4-BE49-F238E27FC236}">
                <a16:creationId xmlns:a16="http://schemas.microsoft.com/office/drawing/2014/main" id="{EEC16BFD-1505-5CB3-38F7-4E6E0598903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134600" y="-117860"/>
            <a:ext cx="2212791" cy="2379566"/>
          </a:xfrm>
          <a:prstGeom prst="rect">
            <a:avLst/>
          </a:prstGeom>
        </p:spPr>
      </p:pic>
    </p:spTree>
    <p:extLst>
      <p:ext uri="{BB962C8B-B14F-4D97-AF65-F5344CB8AC3E}">
        <p14:creationId xmlns:p14="http://schemas.microsoft.com/office/powerpoint/2010/main" val="2214663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 Slide_Complex Imagery_B">
    <p:spTree>
      <p:nvGrpSpPr>
        <p:cNvPr id="1" name=""/>
        <p:cNvGrpSpPr/>
        <p:nvPr/>
      </p:nvGrpSpPr>
      <p:grpSpPr>
        <a:xfrm>
          <a:off x="0" y="0"/>
          <a:ext cx="0" cy="0"/>
          <a:chOff x="0" y="0"/>
          <a:chExt cx="0" cy="0"/>
        </a:xfrm>
      </p:grpSpPr>
      <p:sp>
        <p:nvSpPr>
          <p:cNvPr id="4" name="Text Placeholder 18">
            <a:extLst>
              <a:ext uri="{FF2B5EF4-FFF2-40B4-BE49-F238E27FC236}">
                <a16:creationId xmlns:a16="http://schemas.microsoft.com/office/drawing/2014/main" id="{AD2BFEC9-B05C-FC3A-2B39-E6EEBF3C5DB8}"/>
              </a:ext>
            </a:extLst>
          </p:cNvPr>
          <p:cNvSpPr>
            <a:spLocks noGrp="1"/>
          </p:cNvSpPr>
          <p:nvPr>
            <p:ph type="body" sz="quarter" idx="12" hasCustomPrompt="1"/>
          </p:nvPr>
        </p:nvSpPr>
        <p:spPr>
          <a:xfrm>
            <a:off x="7315200" y="666343"/>
            <a:ext cx="4426910" cy="1314857"/>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a:t>
            </a:r>
          </a:p>
        </p:txBody>
      </p:sp>
      <p:sp>
        <p:nvSpPr>
          <p:cNvPr id="10" name="Text Placeholder 26">
            <a:extLst>
              <a:ext uri="{FF2B5EF4-FFF2-40B4-BE49-F238E27FC236}">
                <a16:creationId xmlns:a16="http://schemas.microsoft.com/office/drawing/2014/main" id="{6C0F4917-6D02-E0F9-D828-BF7B84E10CF3}"/>
              </a:ext>
            </a:extLst>
          </p:cNvPr>
          <p:cNvSpPr>
            <a:spLocks noGrp="1"/>
          </p:cNvSpPr>
          <p:nvPr>
            <p:ph type="body" sz="quarter" idx="14" hasCustomPrompt="1"/>
          </p:nvPr>
        </p:nvSpPr>
        <p:spPr>
          <a:xfrm>
            <a:off x="7315200" y="2293568"/>
            <a:ext cx="4426908" cy="106680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1" name="Text Placeholder 26">
            <a:extLst>
              <a:ext uri="{FF2B5EF4-FFF2-40B4-BE49-F238E27FC236}">
                <a16:creationId xmlns:a16="http://schemas.microsoft.com/office/drawing/2014/main" id="{834DE8A5-2BC5-9494-B0C3-0331BD33C476}"/>
              </a:ext>
            </a:extLst>
          </p:cNvPr>
          <p:cNvSpPr>
            <a:spLocks noGrp="1"/>
          </p:cNvSpPr>
          <p:nvPr>
            <p:ph type="body" sz="quarter" idx="15" hasCustomPrompt="1"/>
          </p:nvPr>
        </p:nvSpPr>
        <p:spPr>
          <a:xfrm>
            <a:off x="7315200" y="3619500"/>
            <a:ext cx="4426908" cy="2019299"/>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Picture 4">
            <a:extLst>
              <a:ext uri="{FF2B5EF4-FFF2-40B4-BE49-F238E27FC236}">
                <a16:creationId xmlns:a16="http://schemas.microsoft.com/office/drawing/2014/main" id="{5F0EFE45-F6DE-B7E4-35E4-8F57A8823D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6858000" cy="6858000"/>
          </a:xfrm>
          <a:prstGeom prst="rect">
            <a:avLst/>
          </a:prstGeom>
        </p:spPr>
      </p:pic>
      <p:pic>
        <p:nvPicPr>
          <p:cNvPr id="3" name="object 4">
            <a:extLst>
              <a:ext uri="{FF2B5EF4-FFF2-40B4-BE49-F238E27FC236}">
                <a16:creationId xmlns:a16="http://schemas.microsoft.com/office/drawing/2014/main" id="{781A14A6-D44E-E787-2378-547882B6ED7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2736634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ontent Slide_Complex Imagery_B">
    <p:spTree>
      <p:nvGrpSpPr>
        <p:cNvPr id="1" name=""/>
        <p:cNvGrpSpPr/>
        <p:nvPr/>
      </p:nvGrpSpPr>
      <p:grpSpPr>
        <a:xfrm>
          <a:off x="0" y="0"/>
          <a:ext cx="0" cy="0"/>
          <a:chOff x="0" y="0"/>
          <a:chExt cx="0" cy="0"/>
        </a:xfrm>
      </p:grpSpPr>
      <p:sp>
        <p:nvSpPr>
          <p:cNvPr id="4" name="Text Placeholder 18">
            <a:extLst>
              <a:ext uri="{FF2B5EF4-FFF2-40B4-BE49-F238E27FC236}">
                <a16:creationId xmlns:a16="http://schemas.microsoft.com/office/drawing/2014/main" id="{AD2BFEC9-B05C-FC3A-2B39-E6EEBF3C5DB8}"/>
              </a:ext>
            </a:extLst>
          </p:cNvPr>
          <p:cNvSpPr>
            <a:spLocks noGrp="1"/>
          </p:cNvSpPr>
          <p:nvPr>
            <p:ph type="body" sz="quarter" idx="12" hasCustomPrompt="1"/>
          </p:nvPr>
        </p:nvSpPr>
        <p:spPr>
          <a:xfrm>
            <a:off x="7315200" y="666343"/>
            <a:ext cx="4426910" cy="1314857"/>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a:t>
            </a:r>
          </a:p>
        </p:txBody>
      </p:sp>
      <p:sp>
        <p:nvSpPr>
          <p:cNvPr id="10" name="Text Placeholder 26">
            <a:extLst>
              <a:ext uri="{FF2B5EF4-FFF2-40B4-BE49-F238E27FC236}">
                <a16:creationId xmlns:a16="http://schemas.microsoft.com/office/drawing/2014/main" id="{6C0F4917-6D02-E0F9-D828-BF7B84E10CF3}"/>
              </a:ext>
            </a:extLst>
          </p:cNvPr>
          <p:cNvSpPr>
            <a:spLocks noGrp="1"/>
          </p:cNvSpPr>
          <p:nvPr>
            <p:ph type="body" sz="quarter" idx="14" hasCustomPrompt="1"/>
          </p:nvPr>
        </p:nvSpPr>
        <p:spPr>
          <a:xfrm>
            <a:off x="7315200" y="2293568"/>
            <a:ext cx="4426908" cy="106680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1" name="Text Placeholder 26">
            <a:extLst>
              <a:ext uri="{FF2B5EF4-FFF2-40B4-BE49-F238E27FC236}">
                <a16:creationId xmlns:a16="http://schemas.microsoft.com/office/drawing/2014/main" id="{834DE8A5-2BC5-9494-B0C3-0331BD33C476}"/>
              </a:ext>
            </a:extLst>
          </p:cNvPr>
          <p:cNvSpPr>
            <a:spLocks noGrp="1"/>
          </p:cNvSpPr>
          <p:nvPr>
            <p:ph type="body" sz="quarter" idx="15" hasCustomPrompt="1"/>
          </p:nvPr>
        </p:nvSpPr>
        <p:spPr>
          <a:xfrm>
            <a:off x="7315200" y="3619500"/>
            <a:ext cx="4426908" cy="2019299"/>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6" name="Picture 5">
            <a:extLst>
              <a:ext uri="{FF2B5EF4-FFF2-40B4-BE49-F238E27FC236}">
                <a16:creationId xmlns:a16="http://schemas.microsoft.com/office/drawing/2014/main" id="{CE804629-3F9E-124B-8C03-348B629D2E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flipH="1">
            <a:off x="0" y="0"/>
            <a:ext cx="6858000" cy="6858000"/>
          </a:xfrm>
          <a:prstGeom prst="rect">
            <a:avLst/>
          </a:prstGeom>
        </p:spPr>
      </p:pic>
      <p:pic>
        <p:nvPicPr>
          <p:cNvPr id="3" name="object 4">
            <a:extLst>
              <a:ext uri="{FF2B5EF4-FFF2-40B4-BE49-F238E27FC236}">
                <a16:creationId xmlns:a16="http://schemas.microsoft.com/office/drawing/2014/main" id="{C732E08B-ACD5-2F98-8D2E-8AE94DC9D05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3572860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ontent Slide_Complex Imagery_B">
    <p:spTree>
      <p:nvGrpSpPr>
        <p:cNvPr id="1" name=""/>
        <p:cNvGrpSpPr/>
        <p:nvPr/>
      </p:nvGrpSpPr>
      <p:grpSpPr>
        <a:xfrm>
          <a:off x="0" y="0"/>
          <a:ext cx="0" cy="0"/>
          <a:chOff x="0" y="0"/>
          <a:chExt cx="0" cy="0"/>
        </a:xfrm>
      </p:grpSpPr>
      <p:sp>
        <p:nvSpPr>
          <p:cNvPr id="4" name="Text Placeholder 18">
            <a:extLst>
              <a:ext uri="{FF2B5EF4-FFF2-40B4-BE49-F238E27FC236}">
                <a16:creationId xmlns:a16="http://schemas.microsoft.com/office/drawing/2014/main" id="{AD2BFEC9-B05C-FC3A-2B39-E6EEBF3C5DB8}"/>
              </a:ext>
            </a:extLst>
          </p:cNvPr>
          <p:cNvSpPr>
            <a:spLocks noGrp="1"/>
          </p:cNvSpPr>
          <p:nvPr>
            <p:ph type="body" sz="quarter" idx="12" hasCustomPrompt="1"/>
          </p:nvPr>
        </p:nvSpPr>
        <p:spPr>
          <a:xfrm>
            <a:off x="7315200" y="666343"/>
            <a:ext cx="4426910" cy="1314857"/>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a:t>
            </a:r>
          </a:p>
        </p:txBody>
      </p:sp>
      <p:sp>
        <p:nvSpPr>
          <p:cNvPr id="10" name="Text Placeholder 26">
            <a:extLst>
              <a:ext uri="{FF2B5EF4-FFF2-40B4-BE49-F238E27FC236}">
                <a16:creationId xmlns:a16="http://schemas.microsoft.com/office/drawing/2014/main" id="{6C0F4917-6D02-E0F9-D828-BF7B84E10CF3}"/>
              </a:ext>
            </a:extLst>
          </p:cNvPr>
          <p:cNvSpPr>
            <a:spLocks noGrp="1"/>
          </p:cNvSpPr>
          <p:nvPr>
            <p:ph type="body" sz="quarter" idx="14" hasCustomPrompt="1"/>
          </p:nvPr>
        </p:nvSpPr>
        <p:spPr>
          <a:xfrm>
            <a:off x="7315200" y="2293568"/>
            <a:ext cx="4426908" cy="106680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1" name="Text Placeholder 26">
            <a:extLst>
              <a:ext uri="{FF2B5EF4-FFF2-40B4-BE49-F238E27FC236}">
                <a16:creationId xmlns:a16="http://schemas.microsoft.com/office/drawing/2014/main" id="{834DE8A5-2BC5-9494-B0C3-0331BD33C476}"/>
              </a:ext>
            </a:extLst>
          </p:cNvPr>
          <p:cNvSpPr>
            <a:spLocks noGrp="1"/>
          </p:cNvSpPr>
          <p:nvPr>
            <p:ph type="body" sz="quarter" idx="15" hasCustomPrompt="1"/>
          </p:nvPr>
        </p:nvSpPr>
        <p:spPr>
          <a:xfrm>
            <a:off x="7315200" y="3619500"/>
            <a:ext cx="4426908" cy="2019299"/>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Picture 4">
            <a:extLst>
              <a:ext uri="{FF2B5EF4-FFF2-40B4-BE49-F238E27FC236}">
                <a16:creationId xmlns:a16="http://schemas.microsoft.com/office/drawing/2014/main" id="{D574D6F4-7CC5-97DF-AF59-2235A36693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6858000" cy="6858000"/>
          </a:xfrm>
          <a:prstGeom prst="rect">
            <a:avLst/>
          </a:prstGeom>
        </p:spPr>
      </p:pic>
      <p:pic>
        <p:nvPicPr>
          <p:cNvPr id="3" name="object 4">
            <a:extLst>
              <a:ext uri="{FF2B5EF4-FFF2-40B4-BE49-F238E27FC236}">
                <a16:creationId xmlns:a16="http://schemas.microsoft.com/office/drawing/2014/main" id="{FF848E6C-0167-7E4D-4B73-4EDD7EABFDE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1726000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ontent Slide_Complex Imagery_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C098AE-E780-6689-05F6-F000B2CCEC3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98" r="1" b="20818"/>
          <a:stretch/>
        </p:blipFill>
        <p:spPr>
          <a:xfrm flipH="1">
            <a:off x="5807264" y="1792383"/>
            <a:ext cx="6384736" cy="5065618"/>
          </a:xfrm>
          <a:prstGeom prst="rect">
            <a:avLst/>
          </a:prstGeom>
        </p:spPr>
      </p:pic>
      <p:sp>
        <p:nvSpPr>
          <p:cNvPr id="4" name="Text Placeholder 18">
            <a:extLst>
              <a:ext uri="{FF2B5EF4-FFF2-40B4-BE49-F238E27FC236}">
                <a16:creationId xmlns:a16="http://schemas.microsoft.com/office/drawing/2014/main" id="{AD2BFEC9-B05C-FC3A-2B39-E6EEBF3C5DB8}"/>
              </a:ext>
            </a:extLst>
          </p:cNvPr>
          <p:cNvSpPr>
            <a:spLocks noGrp="1"/>
          </p:cNvSpPr>
          <p:nvPr>
            <p:ph type="body" sz="quarter" idx="12" hasCustomPrompt="1"/>
          </p:nvPr>
        </p:nvSpPr>
        <p:spPr>
          <a:xfrm>
            <a:off x="228600" y="304801"/>
            <a:ext cx="8686800" cy="869416"/>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a:t>
            </a:r>
          </a:p>
        </p:txBody>
      </p:sp>
      <p:sp>
        <p:nvSpPr>
          <p:cNvPr id="10" name="Text Placeholder 26">
            <a:extLst>
              <a:ext uri="{FF2B5EF4-FFF2-40B4-BE49-F238E27FC236}">
                <a16:creationId xmlns:a16="http://schemas.microsoft.com/office/drawing/2014/main" id="{6C0F4917-6D02-E0F9-D828-BF7B84E10CF3}"/>
              </a:ext>
            </a:extLst>
          </p:cNvPr>
          <p:cNvSpPr>
            <a:spLocks noGrp="1"/>
          </p:cNvSpPr>
          <p:nvPr>
            <p:ph type="body" sz="quarter" idx="14" hasCustomPrompt="1"/>
          </p:nvPr>
        </p:nvSpPr>
        <p:spPr>
          <a:xfrm>
            <a:off x="228600" y="1371601"/>
            <a:ext cx="7772400" cy="1860014"/>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1" name="Text Placeholder 26">
            <a:extLst>
              <a:ext uri="{FF2B5EF4-FFF2-40B4-BE49-F238E27FC236}">
                <a16:creationId xmlns:a16="http://schemas.microsoft.com/office/drawing/2014/main" id="{834DE8A5-2BC5-9494-B0C3-0331BD33C476}"/>
              </a:ext>
            </a:extLst>
          </p:cNvPr>
          <p:cNvSpPr>
            <a:spLocks noGrp="1"/>
          </p:cNvSpPr>
          <p:nvPr>
            <p:ph type="body" sz="quarter" idx="15" hasCustomPrompt="1"/>
          </p:nvPr>
        </p:nvSpPr>
        <p:spPr>
          <a:xfrm>
            <a:off x="249865" y="3429000"/>
            <a:ext cx="4093535" cy="3124200"/>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object 4">
            <a:extLst>
              <a:ext uri="{FF2B5EF4-FFF2-40B4-BE49-F238E27FC236}">
                <a16:creationId xmlns:a16="http://schemas.microsoft.com/office/drawing/2014/main" id="{0BE10A4D-02B6-E315-559D-F77853F6E35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969809" y="0"/>
            <a:ext cx="1222191" cy="1314306"/>
          </a:xfrm>
          <a:prstGeom prst="rect">
            <a:avLst/>
          </a:prstGeom>
        </p:spPr>
      </p:pic>
    </p:spTree>
    <p:extLst>
      <p:ext uri="{BB962C8B-B14F-4D97-AF65-F5344CB8AC3E}">
        <p14:creationId xmlns:p14="http://schemas.microsoft.com/office/powerpoint/2010/main" val="3701571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ontent Slide_Complex Imagery_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ADAE55-3B0E-7392-1D32-FC2D4FE3D60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b="22714"/>
          <a:stretch/>
        </p:blipFill>
        <p:spPr>
          <a:xfrm flipH="1">
            <a:off x="5350063" y="1570133"/>
            <a:ext cx="6841936" cy="5287868"/>
          </a:xfrm>
          <a:prstGeom prst="rect">
            <a:avLst/>
          </a:prstGeom>
        </p:spPr>
      </p:pic>
      <p:sp>
        <p:nvSpPr>
          <p:cNvPr id="4" name="Text Placeholder 18">
            <a:extLst>
              <a:ext uri="{FF2B5EF4-FFF2-40B4-BE49-F238E27FC236}">
                <a16:creationId xmlns:a16="http://schemas.microsoft.com/office/drawing/2014/main" id="{AD2BFEC9-B05C-FC3A-2B39-E6EEBF3C5DB8}"/>
              </a:ext>
            </a:extLst>
          </p:cNvPr>
          <p:cNvSpPr>
            <a:spLocks noGrp="1"/>
          </p:cNvSpPr>
          <p:nvPr>
            <p:ph type="body" sz="quarter" idx="12" hasCustomPrompt="1"/>
          </p:nvPr>
        </p:nvSpPr>
        <p:spPr>
          <a:xfrm>
            <a:off x="228600" y="304801"/>
            <a:ext cx="8686800" cy="869416"/>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a:t>
            </a:r>
          </a:p>
        </p:txBody>
      </p:sp>
      <p:sp>
        <p:nvSpPr>
          <p:cNvPr id="10" name="Text Placeholder 26">
            <a:extLst>
              <a:ext uri="{FF2B5EF4-FFF2-40B4-BE49-F238E27FC236}">
                <a16:creationId xmlns:a16="http://schemas.microsoft.com/office/drawing/2014/main" id="{6C0F4917-6D02-E0F9-D828-BF7B84E10CF3}"/>
              </a:ext>
            </a:extLst>
          </p:cNvPr>
          <p:cNvSpPr>
            <a:spLocks noGrp="1"/>
          </p:cNvSpPr>
          <p:nvPr>
            <p:ph type="body" sz="quarter" idx="14" hasCustomPrompt="1"/>
          </p:nvPr>
        </p:nvSpPr>
        <p:spPr>
          <a:xfrm>
            <a:off x="228600" y="1371601"/>
            <a:ext cx="7696200" cy="1860014"/>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1" name="Text Placeholder 26">
            <a:extLst>
              <a:ext uri="{FF2B5EF4-FFF2-40B4-BE49-F238E27FC236}">
                <a16:creationId xmlns:a16="http://schemas.microsoft.com/office/drawing/2014/main" id="{834DE8A5-2BC5-9494-B0C3-0331BD33C476}"/>
              </a:ext>
            </a:extLst>
          </p:cNvPr>
          <p:cNvSpPr>
            <a:spLocks noGrp="1"/>
          </p:cNvSpPr>
          <p:nvPr>
            <p:ph type="body" sz="quarter" idx="15" hasCustomPrompt="1"/>
          </p:nvPr>
        </p:nvSpPr>
        <p:spPr>
          <a:xfrm>
            <a:off x="249865" y="3429000"/>
            <a:ext cx="4626935" cy="3124200"/>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object 4">
            <a:extLst>
              <a:ext uri="{FF2B5EF4-FFF2-40B4-BE49-F238E27FC236}">
                <a16:creationId xmlns:a16="http://schemas.microsoft.com/office/drawing/2014/main" id="{7F85EDB4-4E42-0074-4E01-97279B9E433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969809" y="0"/>
            <a:ext cx="1222191" cy="1314306"/>
          </a:xfrm>
          <a:prstGeom prst="rect">
            <a:avLst/>
          </a:prstGeom>
        </p:spPr>
      </p:pic>
    </p:spTree>
    <p:extLst>
      <p:ext uri="{BB962C8B-B14F-4D97-AF65-F5344CB8AC3E}">
        <p14:creationId xmlns:p14="http://schemas.microsoft.com/office/powerpoint/2010/main" val="1479321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ontent Slide_Complex Imagery_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699E1F-8688-C713-DA70-240AB198BDE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b="20344"/>
          <a:stretch/>
        </p:blipFill>
        <p:spPr>
          <a:xfrm flipH="1">
            <a:off x="5040594" y="1161517"/>
            <a:ext cx="7151406" cy="5696483"/>
          </a:xfrm>
          <a:prstGeom prst="rect">
            <a:avLst/>
          </a:prstGeom>
        </p:spPr>
      </p:pic>
      <p:sp>
        <p:nvSpPr>
          <p:cNvPr id="4" name="Text Placeholder 18">
            <a:extLst>
              <a:ext uri="{FF2B5EF4-FFF2-40B4-BE49-F238E27FC236}">
                <a16:creationId xmlns:a16="http://schemas.microsoft.com/office/drawing/2014/main" id="{AD2BFEC9-B05C-FC3A-2B39-E6EEBF3C5DB8}"/>
              </a:ext>
            </a:extLst>
          </p:cNvPr>
          <p:cNvSpPr>
            <a:spLocks noGrp="1"/>
          </p:cNvSpPr>
          <p:nvPr>
            <p:ph type="body" sz="quarter" idx="12" hasCustomPrompt="1"/>
          </p:nvPr>
        </p:nvSpPr>
        <p:spPr>
          <a:xfrm>
            <a:off x="228600" y="304801"/>
            <a:ext cx="8686800" cy="869416"/>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a:t>
            </a:r>
          </a:p>
        </p:txBody>
      </p:sp>
      <p:sp>
        <p:nvSpPr>
          <p:cNvPr id="10" name="Text Placeholder 26">
            <a:extLst>
              <a:ext uri="{FF2B5EF4-FFF2-40B4-BE49-F238E27FC236}">
                <a16:creationId xmlns:a16="http://schemas.microsoft.com/office/drawing/2014/main" id="{6C0F4917-6D02-E0F9-D828-BF7B84E10CF3}"/>
              </a:ext>
            </a:extLst>
          </p:cNvPr>
          <p:cNvSpPr>
            <a:spLocks noGrp="1"/>
          </p:cNvSpPr>
          <p:nvPr>
            <p:ph type="body" sz="quarter" idx="14" hasCustomPrompt="1"/>
          </p:nvPr>
        </p:nvSpPr>
        <p:spPr>
          <a:xfrm>
            <a:off x="228600" y="1371601"/>
            <a:ext cx="7696200" cy="1860014"/>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1" name="Text Placeholder 26">
            <a:extLst>
              <a:ext uri="{FF2B5EF4-FFF2-40B4-BE49-F238E27FC236}">
                <a16:creationId xmlns:a16="http://schemas.microsoft.com/office/drawing/2014/main" id="{834DE8A5-2BC5-9494-B0C3-0331BD33C476}"/>
              </a:ext>
            </a:extLst>
          </p:cNvPr>
          <p:cNvSpPr>
            <a:spLocks noGrp="1"/>
          </p:cNvSpPr>
          <p:nvPr>
            <p:ph type="body" sz="quarter" idx="15" hasCustomPrompt="1"/>
          </p:nvPr>
        </p:nvSpPr>
        <p:spPr>
          <a:xfrm>
            <a:off x="249865" y="3429000"/>
            <a:ext cx="4626935" cy="3124200"/>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object 4">
            <a:extLst>
              <a:ext uri="{FF2B5EF4-FFF2-40B4-BE49-F238E27FC236}">
                <a16:creationId xmlns:a16="http://schemas.microsoft.com/office/drawing/2014/main" id="{3635534F-21EB-3E49-1487-D757DCCC278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969809" y="0"/>
            <a:ext cx="1222191" cy="1314306"/>
          </a:xfrm>
          <a:prstGeom prst="rect">
            <a:avLst/>
          </a:prstGeom>
        </p:spPr>
      </p:pic>
    </p:spTree>
    <p:extLst>
      <p:ext uri="{BB962C8B-B14F-4D97-AF65-F5344CB8AC3E}">
        <p14:creationId xmlns:p14="http://schemas.microsoft.com/office/powerpoint/2010/main" val="1192349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ontent Slide_Complex Imagery_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AFDCB8-8690-FD2B-835C-146A1A23258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b="20901"/>
          <a:stretch/>
        </p:blipFill>
        <p:spPr>
          <a:xfrm flipH="1">
            <a:off x="5255876" y="1371601"/>
            <a:ext cx="6936124" cy="5486399"/>
          </a:xfrm>
          <a:prstGeom prst="rect">
            <a:avLst/>
          </a:prstGeom>
        </p:spPr>
      </p:pic>
      <p:sp>
        <p:nvSpPr>
          <p:cNvPr id="4" name="Text Placeholder 18">
            <a:extLst>
              <a:ext uri="{FF2B5EF4-FFF2-40B4-BE49-F238E27FC236}">
                <a16:creationId xmlns:a16="http://schemas.microsoft.com/office/drawing/2014/main" id="{AD2BFEC9-B05C-FC3A-2B39-E6EEBF3C5DB8}"/>
              </a:ext>
            </a:extLst>
          </p:cNvPr>
          <p:cNvSpPr>
            <a:spLocks noGrp="1"/>
          </p:cNvSpPr>
          <p:nvPr>
            <p:ph type="body" sz="quarter" idx="12" hasCustomPrompt="1"/>
          </p:nvPr>
        </p:nvSpPr>
        <p:spPr>
          <a:xfrm>
            <a:off x="228600" y="304801"/>
            <a:ext cx="8686800" cy="869416"/>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a:t>
            </a:r>
          </a:p>
        </p:txBody>
      </p:sp>
      <p:sp>
        <p:nvSpPr>
          <p:cNvPr id="10" name="Text Placeholder 26">
            <a:extLst>
              <a:ext uri="{FF2B5EF4-FFF2-40B4-BE49-F238E27FC236}">
                <a16:creationId xmlns:a16="http://schemas.microsoft.com/office/drawing/2014/main" id="{6C0F4917-6D02-E0F9-D828-BF7B84E10CF3}"/>
              </a:ext>
            </a:extLst>
          </p:cNvPr>
          <p:cNvSpPr>
            <a:spLocks noGrp="1"/>
          </p:cNvSpPr>
          <p:nvPr>
            <p:ph type="body" sz="quarter" idx="14" hasCustomPrompt="1"/>
          </p:nvPr>
        </p:nvSpPr>
        <p:spPr>
          <a:xfrm>
            <a:off x="228600" y="1371601"/>
            <a:ext cx="7696200" cy="1860014"/>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1" name="Text Placeholder 26">
            <a:extLst>
              <a:ext uri="{FF2B5EF4-FFF2-40B4-BE49-F238E27FC236}">
                <a16:creationId xmlns:a16="http://schemas.microsoft.com/office/drawing/2014/main" id="{834DE8A5-2BC5-9494-B0C3-0331BD33C476}"/>
              </a:ext>
            </a:extLst>
          </p:cNvPr>
          <p:cNvSpPr>
            <a:spLocks noGrp="1"/>
          </p:cNvSpPr>
          <p:nvPr>
            <p:ph type="body" sz="quarter" idx="15" hasCustomPrompt="1"/>
          </p:nvPr>
        </p:nvSpPr>
        <p:spPr>
          <a:xfrm>
            <a:off x="249865" y="3429000"/>
            <a:ext cx="4626935" cy="3124200"/>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object 4">
            <a:extLst>
              <a:ext uri="{FF2B5EF4-FFF2-40B4-BE49-F238E27FC236}">
                <a16:creationId xmlns:a16="http://schemas.microsoft.com/office/drawing/2014/main" id="{59E0291F-A9C5-B8AF-02DC-DE460929D90B}"/>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969809" y="0"/>
            <a:ext cx="1222191" cy="1314306"/>
          </a:xfrm>
          <a:prstGeom prst="rect">
            <a:avLst/>
          </a:prstGeom>
        </p:spPr>
      </p:pic>
    </p:spTree>
    <p:extLst>
      <p:ext uri="{BB962C8B-B14F-4D97-AF65-F5344CB8AC3E}">
        <p14:creationId xmlns:p14="http://schemas.microsoft.com/office/powerpoint/2010/main" val="132661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Content Slide_Complex Imagery_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32869F-ADF3-56AC-53FE-4A1D4BA5E4F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b="20232"/>
          <a:stretch/>
        </p:blipFill>
        <p:spPr>
          <a:xfrm flipH="1">
            <a:off x="5329980" y="1384301"/>
            <a:ext cx="6862019" cy="5473699"/>
          </a:xfrm>
          <a:prstGeom prst="rect">
            <a:avLst/>
          </a:prstGeom>
        </p:spPr>
      </p:pic>
      <p:sp>
        <p:nvSpPr>
          <p:cNvPr id="4" name="Text Placeholder 18">
            <a:extLst>
              <a:ext uri="{FF2B5EF4-FFF2-40B4-BE49-F238E27FC236}">
                <a16:creationId xmlns:a16="http://schemas.microsoft.com/office/drawing/2014/main" id="{AD2BFEC9-B05C-FC3A-2B39-E6EEBF3C5DB8}"/>
              </a:ext>
            </a:extLst>
          </p:cNvPr>
          <p:cNvSpPr>
            <a:spLocks noGrp="1"/>
          </p:cNvSpPr>
          <p:nvPr>
            <p:ph type="body" sz="quarter" idx="12" hasCustomPrompt="1"/>
          </p:nvPr>
        </p:nvSpPr>
        <p:spPr>
          <a:xfrm>
            <a:off x="228600" y="304801"/>
            <a:ext cx="8686800" cy="869416"/>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a:t>
            </a:r>
          </a:p>
        </p:txBody>
      </p:sp>
      <p:sp>
        <p:nvSpPr>
          <p:cNvPr id="10" name="Text Placeholder 26">
            <a:extLst>
              <a:ext uri="{FF2B5EF4-FFF2-40B4-BE49-F238E27FC236}">
                <a16:creationId xmlns:a16="http://schemas.microsoft.com/office/drawing/2014/main" id="{6C0F4917-6D02-E0F9-D828-BF7B84E10CF3}"/>
              </a:ext>
            </a:extLst>
          </p:cNvPr>
          <p:cNvSpPr>
            <a:spLocks noGrp="1"/>
          </p:cNvSpPr>
          <p:nvPr>
            <p:ph type="body" sz="quarter" idx="14" hasCustomPrompt="1"/>
          </p:nvPr>
        </p:nvSpPr>
        <p:spPr>
          <a:xfrm>
            <a:off x="228600" y="1371601"/>
            <a:ext cx="7696200" cy="1860014"/>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1" name="Text Placeholder 26">
            <a:extLst>
              <a:ext uri="{FF2B5EF4-FFF2-40B4-BE49-F238E27FC236}">
                <a16:creationId xmlns:a16="http://schemas.microsoft.com/office/drawing/2014/main" id="{834DE8A5-2BC5-9494-B0C3-0331BD33C476}"/>
              </a:ext>
            </a:extLst>
          </p:cNvPr>
          <p:cNvSpPr>
            <a:spLocks noGrp="1"/>
          </p:cNvSpPr>
          <p:nvPr>
            <p:ph type="body" sz="quarter" idx="15" hasCustomPrompt="1"/>
          </p:nvPr>
        </p:nvSpPr>
        <p:spPr>
          <a:xfrm>
            <a:off x="249865" y="3429000"/>
            <a:ext cx="4626935" cy="3124200"/>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object 4">
            <a:extLst>
              <a:ext uri="{FF2B5EF4-FFF2-40B4-BE49-F238E27FC236}">
                <a16:creationId xmlns:a16="http://schemas.microsoft.com/office/drawing/2014/main" id="{8367C87E-ABAB-D99C-5E9F-61C36D61FBD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969809" y="0"/>
            <a:ext cx="1222191" cy="1314306"/>
          </a:xfrm>
          <a:prstGeom prst="rect">
            <a:avLst/>
          </a:prstGeom>
        </p:spPr>
      </p:pic>
    </p:spTree>
    <p:extLst>
      <p:ext uri="{BB962C8B-B14F-4D97-AF65-F5344CB8AC3E}">
        <p14:creationId xmlns:p14="http://schemas.microsoft.com/office/powerpoint/2010/main" val="981358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slide_Complex Imagery_C">
    <p:spTree>
      <p:nvGrpSpPr>
        <p:cNvPr id="1" name=""/>
        <p:cNvGrpSpPr/>
        <p:nvPr/>
      </p:nvGrpSpPr>
      <p:grpSpPr>
        <a:xfrm>
          <a:off x="0" y="0"/>
          <a:ext cx="0" cy="0"/>
          <a:chOff x="0" y="0"/>
          <a:chExt cx="0" cy="0"/>
        </a:xfrm>
      </p:grpSpPr>
      <p:sp>
        <p:nvSpPr>
          <p:cNvPr id="7" name="Text Placeholder 18">
            <a:extLst>
              <a:ext uri="{FF2B5EF4-FFF2-40B4-BE49-F238E27FC236}">
                <a16:creationId xmlns:a16="http://schemas.microsoft.com/office/drawing/2014/main" id="{75033D59-2981-C7A4-3B44-5FAC39632E0F}"/>
              </a:ext>
            </a:extLst>
          </p:cNvPr>
          <p:cNvSpPr>
            <a:spLocks noGrp="1"/>
          </p:cNvSpPr>
          <p:nvPr>
            <p:ph type="body" sz="quarter" idx="12" hasCustomPrompt="1"/>
          </p:nvPr>
        </p:nvSpPr>
        <p:spPr>
          <a:xfrm>
            <a:off x="706438" y="457200"/>
            <a:ext cx="47037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12" name="Text Placeholder 26">
            <a:extLst>
              <a:ext uri="{FF2B5EF4-FFF2-40B4-BE49-F238E27FC236}">
                <a16:creationId xmlns:a16="http://schemas.microsoft.com/office/drawing/2014/main" id="{262817C3-9D63-D5D2-ECC9-67A72DF74C1E}"/>
              </a:ext>
            </a:extLst>
          </p:cNvPr>
          <p:cNvSpPr>
            <a:spLocks noGrp="1"/>
          </p:cNvSpPr>
          <p:nvPr>
            <p:ph type="body" sz="quarter" idx="14" hasCustomPrompt="1"/>
          </p:nvPr>
        </p:nvSpPr>
        <p:spPr>
          <a:xfrm>
            <a:off x="704850" y="2308225"/>
            <a:ext cx="4703762" cy="368300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Picture 4">
            <a:extLst>
              <a:ext uri="{FF2B5EF4-FFF2-40B4-BE49-F238E27FC236}">
                <a16:creationId xmlns:a16="http://schemas.microsoft.com/office/drawing/2014/main" id="{DA7EE8E4-97C3-752C-0CC2-040CF0C73BD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86" t="15800" r="15729" b="8357"/>
          <a:stretch/>
        </p:blipFill>
        <p:spPr>
          <a:xfrm>
            <a:off x="6068060" y="0"/>
            <a:ext cx="6123940" cy="5486400"/>
          </a:xfrm>
          <a:prstGeom prst="rect">
            <a:avLst/>
          </a:prstGeom>
        </p:spPr>
      </p:pic>
      <p:pic>
        <p:nvPicPr>
          <p:cNvPr id="3" name="object 4">
            <a:extLst>
              <a:ext uri="{FF2B5EF4-FFF2-40B4-BE49-F238E27FC236}">
                <a16:creationId xmlns:a16="http://schemas.microsoft.com/office/drawing/2014/main" id="{698C4CCF-0CFE-1499-2BFE-B77C0D6D515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928337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slide_Complex Imagery_C">
    <p:spTree>
      <p:nvGrpSpPr>
        <p:cNvPr id="1" name=""/>
        <p:cNvGrpSpPr/>
        <p:nvPr/>
      </p:nvGrpSpPr>
      <p:grpSpPr>
        <a:xfrm>
          <a:off x="0" y="0"/>
          <a:ext cx="0" cy="0"/>
          <a:chOff x="0" y="0"/>
          <a:chExt cx="0" cy="0"/>
        </a:xfrm>
      </p:grpSpPr>
      <p:sp>
        <p:nvSpPr>
          <p:cNvPr id="7" name="Text Placeholder 18">
            <a:extLst>
              <a:ext uri="{FF2B5EF4-FFF2-40B4-BE49-F238E27FC236}">
                <a16:creationId xmlns:a16="http://schemas.microsoft.com/office/drawing/2014/main" id="{75033D59-2981-C7A4-3B44-5FAC39632E0F}"/>
              </a:ext>
            </a:extLst>
          </p:cNvPr>
          <p:cNvSpPr>
            <a:spLocks noGrp="1"/>
          </p:cNvSpPr>
          <p:nvPr>
            <p:ph type="body" sz="quarter" idx="12" hasCustomPrompt="1"/>
          </p:nvPr>
        </p:nvSpPr>
        <p:spPr>
          <a:xfrm>
            <a:off x="706438" y="457200"/>
            <a:ext cx="47037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12" name="Text Placeholder 26">
            <a:extLst>
              <a:ext uri="{FF2B5EF4-FFF2-40B4-BE49-F238E27FC236}">
                <a16:creationId xmlns:a16="http://schemas.microsoft.com/office/drawing/2014/main" id="{262817C3-9D63-D5D2-ECC9-67A72DF74C1E}"/>
              </a:ext>
            </a:extLst>
          </p:cNvPr>
          <p:cNvSpPr>
            <a:spLocks noGrp="1"/>
          </p:cNvSpPr>
          <p:nvPr>
            <p:ph type="body" sz="quarter" idx="14" hasCustomPrompt="1"/>
          </p:nvPr>
        </p:nvSpPr>
        <p:spPr>
          <a:xfrm>
            <a:off x="704850" y="2308225"/>
            <a:ext cx="4703762" cy="368300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a:extLst>
              <a:ext uri="{FF2B5EF4-FFF2-40B4-BE49-F238E27FC236}">
                <a16:creationId xmlns:a16="http://schemas.microsoft.com/office/drawing/2014/main" id="{B0B0E90B-81FF-5572-6D17-036E59FCA4B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4154" t="6700" b="20126"/>
          <a:stretch/>
        </p:blipFill>
        <p:spPr>
          <a:xfrm flipH="1">
            <a:off x="5755552" y="0"/>
            <a:ext cx="6436448" cy="5486400"/>
          </a:xfrm>
          <a:prstGeom prst="rect">
            <a:avLst/>
          </a:prstGeom>
        </p:spPr>
      </p:pic>
      <p:pic>
        <p:nvPicPr>
          <p:cNvPr id="2" name="object 4">
            <a:extLst>
              <a:ext uri="{FF2B5EF4-FFF2-40B4-BE49-F238E27FC236}">
                <a16:creationId xmlns:a16="http://schemas.microsoft.com/office/drawing/2014/main" id="{FEC16F1D-CA23-B32B-26EC-A43C70F07B1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212981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1C09333-AFD6-1942-108C-81FF882A7323}"/>
              </a:ext>
            </a:extLst>
          </p:cNvPr>
          <p:cNvSpPr>
            <a:spLocks noGrp="1"/>
          </p:cNvSpPr>
          <p:nvPr>
            <p:ph type="body" sz="quarter" idx="12" hasCustomPrompt="1"/>
          </p:nvPr>
        </p:nvSpPr>
        <p:spPr>
          <a:xfrm>
            <a:off x="6324602" y="3151414"/>
            <a:ext cx="5486398" cy="685800"/>
          </a:xfrm>
          <a:prstGeom prst="rect">
            <a:avLst/>
          </a:prstGeom>
        </p:spPr>
        <p:txBody>
          <a:bodyPr/>
          <a:lstStyle>
            <a:lvl1pPr>
              <a:defRPr sz="40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GB" dirty="0"/>
              <a:t>Heading to go here. </a:t>
            </a:r>
          </a:p>
        </p:txBody>
      </p:sp>
      <p:sp>
        <p:nvSpPr>
          <p:cNvPr id="13" name="Text Placeholder 18">
            <a:extLst>
              <a:ext uri="{FF2B5EF4-FFF2-40B4-BE49-F238E27FC236}">
                <a16:creationId xmlns:a16="http://schemas.microsoft.com/office/drawing/2014/main" id="{DA55EAE1-D1E7-6818-D86C-8912C0F763B3}"/>
              </a:ext>
            </a:extLst>
          </p:cNvPr>
          <p:cNvSpPr>
            <a:spLocks noGrp="1"/>
          </p:cNvSpPr>
          <p:nvPr>
            <p:ph type="body" sz="quarter" idx="13" hasCustomPrompt="1"/>
          </p:nvPr>
        </p:nvSpPr>
        <p:spPr>
          <a:xfrm>
            <a:off x="6324602" y="3869871"/>
            <a:ext cx="5486398" cy="685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a:t>
            </a:r>
          </a:p>
        </p:txBody>
      </p:sp>
      <p:sp>
        <p:nvSpPr>
          <p:cNvPr id="14" name="Text Placeholder 18">
            <a:extLst>
              <a:ext uri="{FF2B5EF4-FFF2-40B4-BE49-F238E27FC236}">
                <a16:creationId xmlns:a16="http://schemas.microsoft.com/office/drawing/2014/main" id="{C4FC7BFE-BD38-434A-8941-4523A645425B}"/>
              </a:ext>
            </a:extLst>
          </p:cNvPr>
          <p:cNvSpPr>
            <a:spLocks noGrp="1"/>
          </p:cNvSpPr>
          <p:nvPr>
            <p:ph type="body" sz="quarter" idx="14" hasCustomPrompt="1"/>
          </p:nvPr>
        </p:nvSpPr>
        <p:spPr>
          <a:xfrm>
            <a:off x="6324602" y="4588328"/>
            <a:ext cx="5486398" cy="685800"/>
          </a:xfrm>
          <a:prstGeom prst="rect">
            <a:avLst/>
          </a:prstGeom>
        </p:spPr>
        <p:txBody>
          <a:bodyPr/>
          <a:lstStyle>
            <a:lvl1pPr>
              <a:defRPr sz="4000" b="1" i="0">
                <a:solidFill>
                  <a:srgbClr val="002B5C"/>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GB" dirty="0"/>
              <a:t>Heading to go here. </a:t>
            </a:r>
          </a:p>
        </p:txBody>
      </p:sp>
      <p:sp>
        <p:nvSpPr>
          <p:cNvPr id="16" name="Text Placeholder 15">
            <a:extLst>
              <a:ext uri="{FF2B5EF4-FFF2-40B4-BE49-F238E27FC236}">
                <a16:creationId xmlns:a16="http://schemas.microsoft.com/office/drawing/2014/main" id="{5C2461E1-712F-E493-1B6D-F4A67E529F80}"/>
              </a:ext>
            </a:extLst>
          </p:cNvPr>
          <p:cNvSpPr>
            <a:spLocks noGrp="1"/>
          </p:cNvSpPr>
          <p:nvPr>
            <p:ph type="body" sz="quarter" idx="15" hasCustomPrompt="1"/>
          </p:nvPr>
        </p:nvSpPr>
        <p:spPr>
          <a:xfrm>
            <a:off x="6324602" y="5616631"/>
            <a:ext cx="5486399" cy="533400"/>
          </a:xfrm>
          <a:prstGeom prst="rect">
            <a:avLst/>
          </a:prstGeom>
        </p:spPr>
        <p:txBody>
          <a:bodyPr/>
          <a:lstStyle>
            <a:lvl1pPr>
              <a:defRPr sz="15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0"/>
            <a:endParaRPr lang="en-US" dirty="0"/>
          </a:p>
        </p:txBody>
      </p:sp>
      <p:pic>
        <p:nvPicPr>
          <p:cNvPr id="5" name="Picture 4">
            <a:extLst>
              <a:ext uri="{FF2B5EF4-FFF2-40B4-BE49-F238E27FC236}">
                <a16:creationId xmlns:a16="http://schemas.microsoft.com/office/drawing/2014/main" id="{DF21677C-6C0B-AE36-8F99-AF20814183F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990600"/>
            <a:ext cx="5867400" cy="5867400"/>
          </a:xfrm>
          <a:prstGeom prst="rect">
            <a:avLst/>
          </a:prstGeom>
        </p:spPr>
      </p:pic>
      <p:pic>
        <p:nvPicPr>
          <p:cNvPr id="3" name="object 4">
            <a:extLst>
              <a:ext uri="{FF2B5EF4-FFF2-40B4-BE49-F238E27FC236}">
                <a16:creationId xmlns:a16="http://schemas.microsoft.com/office/drawing/2014/main" id="{692FEFDD-8164-1CEE-7C89-E6A117BA603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134600" y="-117860"/>
            <a:ext cx="2212791" cy="2379566"/>
          </a:xfrm>
          <a:prstGeom prst="rect">
            <a:avLst/>
          </a:prstGeom>
        </p:spPr>
      </p:pic>
    </p:spTree>
    <p:extLst>
      <p:ext uri="{BB962C8B-B14F-4D97-AF65-F5344CB8AC3E}">
        <p14:creationId xmlns:p14="http://schemas.microsoft.com/office/powerpoint/2010/main" val="3563638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slide_Complex Imagery_C">
    <p:spTree>
      <p:nvGrpSpPr>
        <p:cNvPr id="1" name=""/>
        <p:cNvGrpSpPr/>
        <p:nvPr/>
      </p:nvGrpSpPr>
      <p:grpSpPr>
        <a:xfrm>
          <a:off x="0" y="0"/>
          <a:ext cx="0" cy="0"/>
          <a:chOff x="0" y="0"/>
          <a:chExt cx="0" cy="0"/>
        </a:xfrm>
      </p:grpSpPr>
      <p:sp>
        <p:nvSpPr>
          <p:cNvPr id="7" name="Text Placeholder 18">
            <a:extLst>
              <a:ext uri="{FF2B5EF4-FFF2-40B4-BE49-F238E27FC236}">
                <a16:creationId xmlns:a16="http://schemas.microsoft.com/office/drawing/2014/main" id="{75033D59-2981-C7A4-3B44-5FAC39632E0F}"/>
              </a:ext>
            </a:extLst>
          </p:cNvPr>
          <p:cNvSpPr>
            <a:spLocks noGrp="1"/>
          </p:cNvSpPr>
          <p:nvPr>
            <p:ph type="body" sz="quarter" idx="12" hasCustomPrompt="1"/>
          </p:nvPr>
        </p:nvSpPr>
        <p:spPr>
          <a:xfrm>
            <a:off x="706438" y="457200"/>
            <a:ext cx="47037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12" name="Text Placeholder 26">
            <a:extLst>
              <a:ext uri="{FF2B5EF4-FFF2-40B4-BE49-F238E27FC236}">
                <a16:creationId xmlns:a16="http://schemas.microsoft.com/office/drawing/2014/main" id="{262817C3-9D63-D5D2-ECC9-67A72DF74C1E}"/>
              </a:ext>
            </a:extLst>
          </p:cNvPr>
          <p:cNvSpPr>
            <a:spLocks noGrp="1"/>
          </p:cNvSpPr>
          <p:nvPr>
            <p:ph type="body" sz="quarter" idx="14" hasCustomPrompt="1"/>
          </p:nvPr>
        </p:nvSpPr>
        <p:spPr>
          <a:xfrm>
            <a:off x="704850" y="2308225"/>
            <a:ext cx="4703762" cy="368300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Picture 4">
            <a:extLst>
              <a:ext uri="{FF2B5EF4-FFF2-40B4-BE49-F238E27FC236}">
                <a16:creationId xmlns:a16="http://schemas.microsoft.com/office/drawing/2014/main" id="{B28C1E83-1A62-1AB5-105D-3094FBBEC2A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9273" r="15492" b="15382"/>
          <a:stretch/>
        </p:blipFill>
        <p:spPr>
          <a:xfrm>
            <a:off x="5867400" y="0"/>
            <a:ext cx="6324600" cy="5638800"/>
          </a:xfrm>
          <a:prstGeom prst="rect">
            <a:avLst/>
          </a:prstGeom>
        </p:spPr>
      </p:pic>
      <p:pic>
        <p:nvPicPr>
          <p:cNvPr id="2" name="object 4">
            <a:extLst>
              <a:ext uri="{FF2B5EF4-FFF2-40B4-BE49-F238E27FC236}">
                <a16:creationId xmlns:a16="http://schemas.microsoft.com/office/drawing/2014/main" id="{7F7AAF93-F925-C2AC-056D-AD03E5D832DB}"/>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1139485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slide_Complex Imagery_C">
    <p:spTree>
      <p:nvGrpSpPr>
        <p:cNvPr id="1" name=""/>
        <p:cNvGrpSpPr/>
        <p:nvPr/>
      </p:nvGrpSpPr>
      <p:grpSpPr>
        <a:xfrm>
          <a:off x="0" y="0"/>
          <a:ext cx="0" cy="0"/>
          <a:chOff x="0" y="0"/>
          <a:chExt cx="0" cy="0"/>
        </a:xfrm>
      </p:grpSpPr>
      <p:sp>
        <p:nvSpPr>
          <p:cNvPr id="7" name="Text Placeholder 18">
            <a:extLst>
              <a:ext uri="{FF2B5EF4-FFF2-40B4-BE49-F238E27FC236}">
                <a16:creationId xmlns:a16="http://schemas.microsoft.com/office/drawing/2014/main" id="{75033D59-2981-C7A4-3B44-5FAC39632E0F}"/>
              </a:ext>
            </a:extLst>
          </p:cNvPr>
          <p:cNvSpPr>
            <a:spLocks noGrp="1"/>
          </p:cNvSpPr>
          <p:nvPr>
            <p:ph type="body" sz="quarter" idx="12" hasCustomPrompt="1"/>
          </p:nvPr>
        </p:nvSpPr>
        <p:spPr>
          <a:xfrm>
            <a:off x="706438" y="457200"/>
            <a:ext cx="47037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12" name="Text Placeholder 26">
            <a:extLst>
              <a:ext uri="{FF2B5EF4-FFF2-40B4-BE49-F238E27FC236}">
                <a16:creationId xmlns:a16="http://schemas.microsoft.com/office/drawing/2014/main" id="{262817C3-9D63-D5D2-ECC9-67A72DF74C1E}"/>
              </a:ext>
            </a:extLst>
          </p:cNvPr>
          <p:cNvSpPr>
            <a:spLocks noGrp="1"/>
          </p:cNvSpPr>
          <p:nvPr>
            <p:ph type="body" sz="quarter" idx="14" hasCustomPrompt="1"/>
          </p:nvPr>
        </p:nvSpPr>
        <p:spPr>
          <a:xfrm>
            <a:off x="704850" y="2308225"/>
            <a:ext cx="4703762" cy="368300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a:extLst>
              <a:ext uri="{FF2B5EF4-FFF2-40B4-BE49-F238E27FC236}">
                <a16:creationId xmlns:a16="http://schemas.microsoft.com/office/drawing/2014/main" id="{30D09F96-933B-CDFE-4A72-CBD701DC0D7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9225" r="14474" b="16187"/>
          <a:stretch/>
        </p:blipFill>
        <p:spPr>
          <a:xfrm>
            <a:off x="5638801" y="0"/>
            <a:ext cx="6553200" cy="5715000"/>
          </a:xfrm>
          <a:prstGeom prst="rect">
            <a:avLst/>
          </a:prstGeom>
        </p:spPr>
      </p:pic>
      <p:pic>
        <p:nvPicPr>
          <p:cNvPr id="2" name="object 4">
            <a:extLst>
              <a:ext uri="{FF2B5EF4-FFF2-40B4-BE49-F238E27FC236}">
                <a16:creationId xmlns:a16="http://schemas.microsoft.com/office/drawing/2014/main" id="{3FD643A4-CDD7-BB51-AF89-E63D0ED51D6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2709998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Simple Imagery_A">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F33E0E88-DB78-F50F-17C7-F81F4E79DB52}"/>
              </a:ext>
            </a:extLst>
          </p:cNvPr>
          <p:cNvSpPr>
            <a:spLocks noGrp="1"/>
          </p:cNvSpPr>
          <p:nvPr>
            <p:ph type="body" sz="quarter" idx="12" hasCustomPrompt="1"/>
          </p:nvPr>
        </p:nvSpPr>
        <p:spPr>
          <a:xfrm>
            <a:off x="706438" y="457200"/>
            <a:ext cx="53895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8" name="Picture Placeholder 7">
            <a:extLst>
              <a:ext uri="{FF2B5EF4-FFF2-40B4-BE49-F238E27FC236}">
                <a16:creationId xmlns:a16="http://schemas.microsoft.com/office/drawing/2014/main" id="{E2C0DA60-B9FB-9908-DD4D-6C6F498CE4A4}"/>
              </a:ext>
            </a:extLst>
          </p:cNvPr>
          <p:cNvSpPr>
            <a:spLocks noGrp="1"/>
          </p:cNvSpPr>
          <p:nvPr>
            <p:ph type="pic" sz="quarter" idx="13"/>
          </p:nvPr>
        </p:nvSpPr>
        <p:spPr>
          <a:xfrm>
            <a:off x="6651581" y="457200"/>
            <a:ext cx="5540419" cy="5138738"/>
          </a:xfrm>
          <a:prstGeom prst="rect">
            <a:avLst/>
          </a:prstGeom>
          <a:solidFill>
            <a:schemeClr val="bg1">
              <a:lumMod val="95000"/>
            </a:schemeClr>
          </a:solidFill>
        </p:spPr>
        <p:txBody>
          <a:bodyPr/>
          <a:lstStyle/>
          <a:p>
            <a:r>
              <a:rPr lang="en-US"/>
              <a:t>Click icon to add picture</a:t>
            </a:r>
          </a:p>
        </p:txBody>
      </p:sp>
      <p:sp>
        <p:nvSpPr>
          <p:cNvPr id="10" name="Text Placeholder 26">
            <a:extLst>
              <a:ext uri="{FF2B5EF4-FFF2-40B4-BE49-F238E27FC236}">
                <a16:creationId xmlns:a16="http://schemas.microsoft.com/office/drawing/2014/main" id="{86D5AA75-9FC4-58CA-FE70-3E2349538E37}"/>
              </a:ext>
            </a:extLst>
          </p:cNvPr>
          <p:cNvSpPr>
            <a:spLocks noGrp="1"/>
          </p:cNvSpPr>
          <p:nvPr>
            <p:ph type="body" sz="quarter" idx="14" hasCustomPrompt="1"/>
          </p:nvPr>
        </p:nvSpPr>
        <p:spPr>
          <a:xfrm>
            <a:off x="3505200" y="2308224"/>
            <a:ext cx="2590800" cy="3940175"/>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2" name="Text Placeholder 26">
            <a:extLst>
              <a:ext uri="{FF2B5EF4-FFF2-40B4-BE49-F238E27FC236}">
                <a16:creationId xmlns:a16="http://schemas.microsoft.com/office/drawing/2014/main" id="{76B5789F-FAFB-7AF9-DECD-206354B81CDD}"/>
              </a:ext>
            </a:extLst>
          </p:cNvPr>
          <p:cNvSpPr>
            <a:spLocks noGrp="1"/>
          </p:cNvSpPr>
          <p:nvPr>
            <p:ph type="body" sz="quarter" idx="15" hasCustomPrompt="1"/>
          </p:nvPr>
        </p:nvSpPr>
        <p:spPr>
          <a:xfrm>
            <a:off x="720436" y="2308224"/>
            <a:ext cx="2590800" cy="3940175"/>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object 4">
            <a:extLst>
              <a:ext uri="{FF2B5EF4-FFF2-40B4-BE49-F238E27FC236}">
                <a16:creationId xmlns:a16="http://schemas.microsoft.com/office/drawing/2014/main" id="{72594B8A-DADB-1C8F-471B-92EDBDDBCC7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1798756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Simple Imagery_B">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BFDD229-D8CE-B173-E530-285DF11BB162}"/>
              </a:ext>
            </a:extLst>
          </p:cNvPr>
          <p:cNvSpPr>
            <a:spLocks noGrp="1"/>
          </p:cNvSpPr>
          <p:nvPr>
            <p:ph type="pic" sz="quarter" idx="10"/>
          </p:nvPr>
        </p:nvSpPr>
        <p:spPr>
          <a:xfrm>
            <a:off x="712" y="0"/>
            <a:ext cx="4583112" cy="6858000"/>
          </a:xfrm>
          <a:prstGeom prst="rect">
            <a:avLst/>
          </a:prstGeom>
          <a:solidFill>
            <a:schemeClr val="bg1">
              <a:lumMod val="95000"/>
            </a:schemeClr>
          </a:solidFill>
        </p:spPr>
        <p:txBody>
          <a:bodyPr/>
          <a:lstStyle/>
          <a:p>
            <a:r>
              <a:rPr lang="en-US"/>
              <a:t>Click icon to add picture</a:t>
            </a:r>
          </a:p>
        </p:txBody>
      </p:sp>
      <p:sp>
        <p:nvSpPr>
          <p:cNvPr id="10" name="Text Placeholder 18">
            <a:extLst>
              <a:ext uri="{FF2B5EF4-FFF2-40B4-BE49-F238E27FC236}">
                <a16:creationId xmlns:a16="http://schemas.microsoft.com/office/drawing/2014/main" id="{873DA5F8-2046-D480-B5CE-AE989AA4A413}"/>
              </a:ext>
            </a:extLst>
          </p:cNvPr>
          <p:cNvSpPr>
            <a:spLocks noGrp="1"/>
          </p:cNvSpPr>
          <p:nvPr>
            <p:ph type="body" sz="quarter" idx="12" hasCustomPrompt="1"/>
          </p:nvPr>
        </p:nvSpPr>
        <p:spPr>
          <a:xfrm>
            <a:off x="4958129" y="229876"/>
            <a:ext cx="6933484"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12" name="Text Placeholder 26">
            <a:extLst>
              <a:ext uri="{FF2B5EF4-FFF2-40B4-BE49-F238E27FC236}">
                <a16:creationId xmlns:a16="http://schemas.microsoft.com/office/drawing/2014/main" id="{357B5849-B96C-929A-33AE-D678CEF0AA40}"/>
              </a:ext>
            </a:extLst>
          </p:cNvPr>
          <p:cNvSpPr>
            <a:spLocks noGrp="1"/>
          </p:cNvSpPr>
          <p:nvPr>
            <p:ph type="body" sz="quarter" idx="14" hasCustomPrompt="1"/>
          </p:nvPr>
        </p:nvSpPr>
        <p:spPr>
          <a:xfrm>
            <a:off x="4958129" y="1981200"/>
            <a:ext cx="6933484" cy="289560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4" name="Text Placeholder 13">
            <a:extLst>
              <a:ext uri="{FF2B5EF4-FFF2-40B4-BE49-F238E27FC236}">
                <a16:creationId xmlns:a16="http://schemas.microsoft.com/office/drawing/2014/main" id="{AC7F35EC-52EF-C52D-0C9D-94A72C6AD7B0}"/>
              </a:ext>
            </a:extLst>
          </p:cNvPr>
          <p:cNvSpPr>
            <a:spLocks noGrp="1"/>
          </p:cNvSpPr>
          <p:nvPr>
            <p:ph type="body" sz="quarter" idx="15" hasCustomPrompt="1"/>
          </p:nvPr>
        </p:nvSpPr>
        <p:spPr>
          <a:xfrm>
            <a:off x="4966675" y="5181600"/>
            <a:ext cx="6090871" cy="1295400"/>
          </a:xfrm>
          <a:prstGeom prst="rect">
            <a:avLst/>
          </a:prstGeom>
        </p:spPr>
        <p:txBody>
          <a:bodyPr/>
          <a:lstStyle>
            <a:lvl1pPr>
              <a:defRPr sz="2000" b="0" i="0">
                <a:solidFill>
                  <a:srgbClr val="80499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“Pull out quotes/text to go here. Pull out quotes/text to go here. Pull out quotes/text to go here. Pull out quotes/text to go here. Pull out quotes/text to go here.”</a:t>
            </a:r>
          </a:p>
        </p:txBody>
      </p:sp>
      <p:pic>
        <p:nvPicPr>
          <p:cNvPr id="2" name="object 4">
            <a:extLst>
              <a:ext uri="{FF2B5EF4-FFF2-40B4-BE49-F238E27FC236}">
                <a16:creationId xmlns:a16="http://schemas.microsoft.com/office/drawing/2014/main" id="{084E0BC0-55C3-1454-C7A7-B0E0CB7811A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1081714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Simple Imagery_C">
    <p:spTree>
      <p:nvGrpSpPr>
        <p:cNvPr id="1" name=""/>
        <p:cNvGrpSpPr/>
        <p:nvPr/>
      </p:nvGrpSpPr>
      <p:grpSpPr>
        <a:xfrm>
          <a:off x="0" y="0"/>
          <a:ext cx="0" cy="0"/>
          <a:chOff x="0" y="0"/>
          <a:chExt cx="0" cy="0"/>
        </a:xfrm>
      </p:grpSpPr>
      <p:sp>
        <p:nvSpPr>
          <p:cNvPr id="11" name="Text Placeholder 18">
            <a:extLst>
              <a:ext uri="{FF2B5EF4-FFF2-40B4-BE49-F238E27FC236}">
                <a16:creationId xmlns:a16="http://schemas.microsoft.com/office/drawing/2014/main" id="{6D14F99C-3D42-E305-DD29-78C378B4173D}"/>
              </a:ext>
            </a:extLst>
          </p:cNvPr>
          <p:cNvSpPr>
            <a:spLocks noGrp="1"/>
          </p:cNvSpPr>
          <p:nvPr>
            <p:ph type="body" sz="quarter" idx="12" hasCustomPrompt="1"/>
          </p:nvPr>
        </p:nvSpPr>
        <p:spPr>
          <a:xfrm>
            <a:off x="706438" y="457200"/>
            <a:ext cx="51609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13" name="Picture Placeholder 12">
            <a:extLst>
              <a:ext uri="{FF2B5EF4-FFF2-40B4-BE49-F238E27FC236}">
                <a16:creationId xmlns:a16="http://schemas.microsoft.com/office/drawing/2014/main" id="{62A9421D-BA4D-F1BC-53D5-3C4D9C1BC10F}"/>
              </a:ext>
            </a:extLst>
          </p:cNvPr>
          <p:cNvSpPr>
            <a:spLocks noGrp="1"/>
          </p:cNvSpPr>
          <p:nvPr>
            <p:ph type="pic" sz="quarter" idx="13"/>
          </p:nvPr>
        </p:nvSpPr>
        <p:spPr>
          <a:xfrm>
            <a:off x="5181600" y="3627437"/>
            <a:ext cx="5562600" cy="3230563"/>
          </a:xfrm>
          <a:prstGeom prst="rect">
            <a:avLst/>
          </a:prstGeom>
          <a:solidFill>
            <a:schemeClr val="bg1">
              <a:lumMod val="95000"/>
            </a:schemeClr>
          </a:solidFill>
        </p:spPr>
        <p:txBody>
          <a:bodyPr/>
          <a:lstStyle/>
          <a:p>
            <a:r>
              <a:rPr lang="en-US"/>
              <a:t>Click icon to add picture</a:t>
            </a:r>
          </a:p>
        </p:txBody>
      </p:sp>
      <p:sp>
        <p:nvSpPr>
          <p:cNvPr id="15" name="Picture Placeholder 14">
            <a:extLst>
              <a:ext uri="{FF2B5EF4-FFF2-40B4-BE49-F238E27FC236}">
                <a16:creationId xmlns:a16="http://schemas.microsoft.com/office/drawing/2014/main" id="{59251A90-5C2F-CED2-A29F-8B573429A949}"/>
              </a:ext>
            </a:extLst>
          </p:cNvPr>
          <p:cNvSpPr>
            <a:spLocks noGrp="1"/>
          </p:cNvSpPr>
          <p:nvPr>
            <p:ph type="pic" sz="quarter" idx="14"/>
          </p:nvPr>
        </p:nvSpPr>
        <p:spPr>
          <a:xfrm>
            <a:off x="6680404" y="0"/>
            <a:ext cx="5511596" cy="3230563"/>
          </a:xfrm>
          <a:prstGeom prst="rect">
            <a:avLst/>
          </a:prstGeom>
          <a:solidFill>
            <a:schemeClr val="bg1">
              <a:lumMod val="95000"/>
            </a:schemeClr>
          </a:solidFill>
        </p:spPr>
        <p:txBody>
          <a:bodyPr/>
          <a:lstStyle/>
          <a:p>
            <a:r>
              <a:rPr lang="en-US"/>
              <a:t>Click icon to add picture</a:t>
            </a:r>
          </a:p>
        </p:txBody>
      </p:sp>
      <p:sp>
        <p:nvSpPr>
          <p:cNvPr id="16" name="Text Placeholder 26">
            <a:extLst>
              <a:ext uri="{FF2B5EF4-FFF2-40B4-BE49-F238E27FC236}">
                <a16:creationId xmlns:a16="http://schemas.microsoft.com/office/drawing/2014/main" id="{B139E713-DCC2-B8B4-D9BC-8D702638B209}"/>
              </a:ext>
            </a:extLst>
          </p:cNvPr>
          <p:cNvSpPr>
            <a:spLocks noGrp="1"/>
          </p:cNvSpPr>
          <p:nvPr>
            <p:ph type="body" sz="quarter" idx="15" hasCustomPrompt="1"/>
          </p:nvPr>
        </p:nvSpPr>
        <p:spPr>
          <a:xfrm>
            <a:off x="704850" y="2308224"/>
            <a:ext cx="3943350" cy="4092575"/>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object 4">
            <a:extLst>
              <a:ext uri="{FF2B5EF4-FFF2-40B4-BE49-F238E27FC236}">
                <a16:creationId xmlns:a16="http://schemas.microsoft.com/office/drawing/2014/main" id="{D2A1F169-B6CB-0BFA-AA9C-56BAFFF8FA1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3909038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075EAF5-8AAA-AE1A-1309-3252635EC81B}"/>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a:lstStyle/>
          <a:p>
            <a:r>
              <a:rPr lang="en-US"/>
              <a:t>Click icon to add picture</a:t>
            </a:r>
            <a:endParaRPr lang="en-US" dirty="0"/>
          </a:p>
        </p:txBody>
      </p:sp>
      <p:sp>
        <p:nvSpPr>
          <p:cNvPr id="5" name="object 4">
            <a:extLst>
              <a:ext uri="{FF2B5EF4-FFF2-40B4-BE49-F238E27FC236}">
                <a16:creationId xmlns:a16="http://schemas.microsoft.com/office/drawing/2014/main" id="{C272C05F-05BE-F98A-1DEF-7EFB21289C6D}"/>
              </a:ext>
            </a:extLst>
          </p:cNvPr>
          <p:cNvSpPr/>
          <p:nvPr userDrawn="1"/>
        </p:nvSpPr>
        <p:spPr>
          <a:xfrm>
            <a:off x="732137" y="1371993"/>
            <a:ext cx="5776595" cy="5486400"/>
          </a:xfrm>
          <a:custGeom>
            <a:avLst/>
            <a:gdLst/>
            <a:ahLst/>
            <a:cxnLst/>
            <a:rect l="l" t="t" r="r" b="b"/>
            <a:pathLst>
              <a:path w="5776595" h="5486400">
                <a:moveTo>
                  <a:pt x="2888056" y="0"/>
                </a:moveTo>
                <a:lnTo>
                  <a:pt x="0" y="1464475"/>
                </a:lnTo>
                <a:lnTo>
                  <a:pt x="0" y="5486006"/>
                </a:lnTo>
                <a:lnTo>
                  <a:pt x="5776112" y="5486006"/>
                </a:lnTo>
                <a:lnTo>
                  <a:pt x="5776112" y="1464475"/>
                </a:lnTo>
                <a:lnTo>
                  <a:pt x="2888056" y="0"/>
                </a:lnTo>
                <a:close/>
              </a:path>
            </a:pathLst>
          </a:custGeom>
          <a:solidFill>
            <a:srgbClr val="FFFFFF"/>
          </a:solidFill>
        </p:spPr>
        <p:txBody>
          <a:bodyPr wrap="square" lIns="0" tIns="0" rIns="0" bIns="0" rtlCol="0"/>
          <a:lstStyle/>
          <a:p>
            <a:endParaRPr/>
          </a:p>
        </p:txBody>
      </p:sp>
      <p:sp>
        <p:nvSpPr>
          <p:cNvPr id="7" name="Text Placeholder 18">
            <a:extLst>
              <a:ext uri="{FF2B5EF4-FFF2-40B4-BE49-F238E27FC236}">
                <a16:creationId xmlns:a16="http://schemas.microsoft.com/office/drawing/2014/main" id="{6636037D-9657-6E66-933C-EE7EE34E62E5}"/>
              </a:ext>
            </a:extLst>
          </p:cNvPr>
          <p:cNvSpPr>
            <a:spLocks noGrp="1"/>
          </p:cNvSpPr>
          <p:nvPr>
            <p:ph type="body" sz="quarter" idx="12" hasCustomPrompt="1"/>
          </p:nvPr>
        </p:nvSpPr>
        <p:spPr>
          <a:xfrm>
            <a:off x="1143000" y="4111733"/>
            <a:ext cx="5160962" cy="685800"/>
          </a:xfrm>
          <a:prstGeom prst="rect">
            <a:avLst/>
          </a:prstGeom>
        </p:spPr>
        <p:txBody>
          <a:bodyPr/>
          <a:lstStyle>
            <a:lvl1pPr>
              <a:defRPr sz="40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GB" dirty="0"/>
              <a:t>Heading to go here. </a:t>
            </a:r>
          </a:p>
        </p:txBody>
      </p:sp>
      <p:sp>
        <p:nvSpPr>
          <p:cNvPr id="8" name="Text Placeholder 18">
            <a:extLst>
              <a:ext uri="{FF2B5EF4-FFF2-40B4-BE49-F238E27FC236}">
                <a16:creationId xmlns:a16="http://schemas.microsoft.com/office/drawing/2014/main" id="{D5512B02-218F-87D8-1829-5C68733D92F9}"/>
              </a:ext>
            </a:extLst>
          </p:cNvPr>
          <p:cNvSpPr>
            <a:spLocks noGrp="1"/>
          </p:cNvSpPr>
          <p:nvPr>
            <p:ph type="body" sz="quarter" idx="13" hasCustomPrompt="1"/>
          </p:nvPr>
        </p:nvSpPr>
        <p:spPr>
          <a:xfrm>
            <a:off x="1143000" y="4822371"/>
            <a:ext cx="5160962" cy="685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a:t>
            </a:r>
          </a:p>
        </p:txBody>
      </p:sp>
      <p:sp>
        <p:nvSpPr>
          <p:cNvPr id="9" name="Text Placeholder 18">
            <a:extLst>
              <a:ext uri="{FF2B5EF4-FFF2-40B4-BE49-F238E27FC236}">
                <a16:creationId xmlns:a16="http://schemas.microsoft.com/office/drawing/2014/main" id="{0CA9FDD8-5682-7E74-5341-B02E69F4FC36}"/>
              </a:ext>
            </a:extLst>
          </p:cNvPr>
          <p:cNvSpPr>
            <a:spLocks noGrp="1"/>
          </p:cNvSpPr>
          <p:nvPr>
            <p:ph type="body" sz="quarter" idx="14" hasCustomPrompt="1"/>
          </p:nvPr>
        </p:nvSpPr>
        <p:spPr>
          <a:xfrm>
            <a:off x="1143000" y="5508171"/>
            <a:ext cx="5160962" cy="685800"/>
          </a:xfrm>
          <a:prstGeom prst="rect">
            <a:avLst/>
          </a:prstGeom>
        </p:spPr>
        <p:txBody>
          <a:bodyPr/>
          <a:lstStyle>
            <a:lvl1pPr>
              <a:defRPr sz="4000" b="1" i="0">
                <a:solidFill>
                  <a:srgbClr val="002B5C"/>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GB" dirty="0"/>
              <a:t>Heading to go here. </a:t>
            </a:r>
          </a:p>
        </p:txBody>
      </p:sp>
    </p:spTree>
    <p:extLst>
      <p:ext uri="{BB962C8B-B14F-4D97-AF65-F5344CB8AC3E}">
        <p14:creationId xmlns:p14="http://schemas.microsoft.com/office/powerpoint/2010/main" val="2649860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Text and Shape_A">
    <p:spTree>
      <p:nvGrpSpPr>
        <p:cNvPr id="1" name=""/>
        <p:cNvGrpSpPr/>
        <p:nvPr/>
      </p:nvGrpSpPr>
      <p:grpSpPr>
        <a:xfrm>
          <a:off x="0" y="0"/>
          <a:ext cx="0" cy="0"/>
          <a:chOff x="0" y="0"/>
          <a:chExt cx="0" cy="0"/>
        </a:xfrm>
      </p:grpSpPr>
      <p:pic>
        <p:nvPicPr>
          <p:cNvPr id="5" name="Picture 4" descr="A white square with black background&#10;&#10;Description automatically generated">
            <a:extLst>
              <a:ext uri="{FF2B5EF4-FFF2-40B4-BE49-F238E27FC236}">
                <a16:creationId xmlns:a16="http://schemas.microsoft.com/office/drawing/2014/main" id="{519CE857-0950-7E59-6527-A3DF627AF68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4191000" y="-829235"/>
            <a:ext cx="8001001" cy="7687236"/>
          </a:xfrm>
          <a:prstGeom prst="rect">
            <a:avLst/>
          </a:prstGeom>
        </p:spPr>
      </p:pic>
      <p:sp>
        <p:nvSpPr>
          <p:cNvPr id="10" name="Text Placeholder 18">
            <a:extLst>
              <a:ext uri="{FF2B5EF4-FFF2-40B4-BE49-F238E27FC236}">
                <a16:creationId xmlns:a16="http://schemas.microsoft.com/office/drawing/2014/main" id="{0F7C9FF7-E2FA-3A4B-6F2F-E2D523DA1196}"/>
              </a:ext>
            </a:extLst>
          </p:cNvPr>
          <p:cNvSpPr>
            <a:spLocks noGrp="1"/>
          </p:cNvSpPr>
          <p:nvPr>
            <p:ph type="body" sz="quarter" idx="12" hasCustomPrompt="1"/>
          </p:nvPr>
        </p:nvSpPr>
        <p:spPr>
          <a:xfrm>
            <a:off x="706438" y="457200"/>
            <a:ext cx="59229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16" name="Text Placeholder 26">
            <a:extLst>
              <a:ext uri="{FF2B5EF4-FFF2-40B4-BE49-F238E27FC236}">
                <a16:creationId xmlns:a16="http://schemas.microsoft.com/office/drawing/2014/main" id="{931B9A77-8966-9A85-22D6-313181586703}"/>
              </a:ext>
            </a:extLst>
          </p:cNvPr>
          <p:cNvSpPr>
            <a:spLocks noGrp="1"/>
          </p:cNvSpPr>
          <p:nvPr>
            <p:ph type="body" sz="quarter" idx="13" hasCustomPrompt="1"/>
          </p:nvPr>
        </p:nvSpPr>
        <p:spPr>
          <a:xfrm>
            <a:off x="3839360" y="2336799"/>
            <a:ext cx="2774373" cy="4063999"/>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8" name="Text Placeholder 13">
            <a:extLst>
              <a:ext uri="{FF2B5EF4-FFF2-40B4-BE49-F238E27FC236}">
                <a16:creationId xmlns:a16="http://schemas.microsoft.com/office/drawing/2014/main" id="{1E08110F-9A9A-A8DF-86B4-48DF100CDFC5}"/>
              </a:ext>
            </a:extLst>
          </p:cNvPr>
          <p:cNvSpPr>
            <a:spLocks noGrp="1"/>
          </p:cNvSpPr>
          <p:nvPr>
            <p:ph type="body" sz="quarter" idx="15" hasCustomPrompt="1"/>
          </p:nvPr>
        </p:nvSpPr>
        <p:spPr>
          <a:xfrm>
            <a:off x="7046293" y="3273425"/>
            <a:ext cx="4576413" cy="1752600"/>
          </a:xfrm>
          <a:prstGeom prst="rect">
            <a:avLst/>
          </a:prstGeom>
        </p:spPr>
        <p:txBody>
          <a:bodyPr/>
          <a:lstStyle>
            <a:lvl1pPr>
              <a:defRPr sz="2000" b="0" i="0">
                <a:solidFill>
                  <a:srgbClr val="EA8017"/>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“Pull out quotes/text to go here. Pull out quotes/text to go here. Pull out quotes/text to go here. Pull out quotes/text to go here. Pull out quotes/text to go here.”</a:t>
            </a:r>
          </a:p>
        </p:txBody>
      </p:sp>
      <p:sp>
        <p:nvSpPr>
          <p:cNvPr id="2" name="Text Placeholder 26">
            <a:extLst>
              <a:ext uri="{FF2B5EF4-FFF2-40B4-BE49-F238E27FC236}">
                <a16:creationId xmlns:a16="http://schemas.microsoft.com/office/drawing/2014/main" id="{1234CADA-1FFB-18D4-342B-B13436F6BF61}"/>
              </a:ext>
            </a:extLst>
          </p:cNvPr>
          <p:cNvSpPr>
            <a:spLocks noGrp="1"/>
          </p:cNvSpPr>
          <p:nvPr>
            <p:ph type="body" sz="quarter" idx="16" hasCustomPrompt="1"/>
          </p:nvPr>
        </p:nvSpPr>
        <p:spPr>
          <a:xfrm>
            <a:off x="730826" y="2308224"/>
            <a:ext cx="2774373" cy="4092575"/>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object 4">
            <a:extLst>
              <a:ext uri="{FF2B5EF4-FFF2-40B4-BE49-F238E27FC236}">
                <a16:creationId xmlns:a16="http://schemas.microsoft.com/office/drawing/2014/main" id="{C96ACAA8-A75A-F5E3-B9C8-F533A59349C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1784239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 Slide_Text and Shape_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DF6A03-D036-6342-8021-4C092F60AA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91000" y="-838200"/>
            <a:ext cx="9267040" cy="9267040"/>
          </a:xfrm>
          <a:prstGeom prst="rect">
            <a:avLst/>
          </a:prstGeom>
        </p:spPr>
      </p:pic>
      <p:sp>
        <p:nvSpPr>
          <p:cNvPr id="10" name="Text Placeholder 18">
            <a:extLst>
              <a:ext uri="{FF2B5EF4-FFF2-40B4-BE49-F238E27FC236}">
                <a16:creationId xmlns:a16="http://schemas.microsoft.com/office/drawing/2014/main" id="{0F7C9FF7-E2FA-3A4B-6F2F-E2D523DA1196}"/>
              </a:ext>
            </a:extLst>
          </p:cNvPr>
          <p:cNvSpPr>
            <a:spLocks noGrp="1"/>
          </p:cNvSpPr>
          <p:nvPr>
            <p:ph type="body" sz="quarter" idx="12" hasCustomPrompt="1"/>
          </p:nvPr>
        </p:nvSpPr>
        <p:spPr>
          <a:xfrm>
            <a:off x="706438" y="457200"/>
            <a:ext cx="59229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16" name="Text Placeholder 26">
            <a:extLst>
              <a:ext uri="{FF2B5EF4-FFF2-40B4-BE49-F238E27FC236}">
                <a16:creationId xmlns:a16="http://schemas.microsoft.com/office/drawing/2014/main" id="{931B9A77-8966-9A85-22D6-313181586703}"/>
              </a:ext>
            </a:extLst>
          </p:cNvPr>
          <p:cNvSpPr>
            <a:spLocks noGrp="1"/>
          </p:cNvSpPr>
          <p:nvPr>
            <p:ph type="body" sz="quarter" idx="13" hasCustomPrompt="1"/>
          </p:nvPr>
        </p:nvSpPr>
        <p:spPr>
          <a:xfrm>
            <a:off x="3839360" y="2336799"/>
            <a:ext cx="2774373" cy="4063999"/>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8" name="Text Placeholder 13">
            <a:extLst>
              <a:ext uri="{FF2B5EF4-FFF2-40B4-BE49-F238E27FC236}">
                <a16:creationId xmlns:a16="http://schemas.microsoft.com/office/drawing/2014/main" id="{1E08110F-9A9A-A8DF-86B4-48DF100CDFC5}"/>
              </a:ext>
            </a:extLst>
          </p:cNvPr>
          <p:cNvSpPr>
            <a:spLocks noGrp="1"/>
          </p:cNvSpPr>
          <p:nvPr>
            <p:ph type="body" sz="quarter" idx="15" hasCustomPrompt="1"/>
          </p:nvPr>
        </p:nvSpPr>
        <p:spPr>
          <a:xfrm>
            <a:off x="7046293" y="3273425"/>
            <a:ext cx="4576413" cy="1752600"/>
          </a:xfrm>
          <a:prstGeom prst="rect">
            <a:avLst/>
          </a:prstGeom>
        </p:spPr>
        <p:txBody>
          <a:bodyPr/>
          <a:lstStyle>
            <a:lvl1pPr>
              <a:defRPr sz="2000" b="0" i="0">
                <a:solidFill>
                  <a:schemeClr val="accent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“Pull out quotes/text to go here. Pull out quotes/text to go here. Pull out quotes/text to go here. Pull out quotes/text to go here. Pull out quotes/text to go here.”</a:t>
            </a:r>
          </a:p>
        </p:txBody>
      </p:sp>
      <p:sp>
        <p:nvSpPr>
          <p:cNvPr id="2" name="Text Placeholder 26">
            <a:extLst>
              <a:ext uri="{FF2B5EF4-FFF2-40B4-BE49-F238E27FC236}">
                <a16:creationId xmlns:a16="http://schemas.microsoft.com/office/drawing/2014/main" id="{1234CADA-1FFB-18D4-342B-B13436F6BF61}"/>
              </a:ext>
            </a:extLst>
          </p:cNvPr>
          <p:cNvSpPr>
            <a:spLocks noGrp="1"/>
          </p:cNvSpPr>
          <p:nvPr>
            <p:ph type="body" sz="quarter" idx="16" hasCustomPrompt="1"/>
          </p:nvPr>
        </p:nvSpPr>
        <p:spPr>
          <a:xfrm>
            <a:off x="730826" y="2308224"/>
            <a:ext cx="2774373" cy="4092575"/>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object 4">
            <a:extLst>
              <a:ext uri="{FF2B5EF4-FFF2-40B4-BE49-F238E27FC236}">
                <a16:creationId xmlns:a16="http://schemas.microsoft.com/office/drawing/2014/main" id="{6365DE78-08AD-6E87-D096-C8D4CE309AD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3191325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Slide_Text and Shape_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42735F-28C5-93B8-ECAD-53FB751C990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4343400" y="-685800"/>
            <a:ext cx="7848600" cy="7543800"/>
          </a:xfrm>
          <a:prstGeom prst="rect">
            <a:avLst/>
          </a:prstGeom>
        </p:spPr>
      </p:pic>
      <p:sp>
        <p:nvSpPr>
          <p:cNvPr id="10" name="Text Placeholder 18">
            <a:extLst>
              <a:ext uri="{FF2B5EF4-FFF2-40B4-BE49-F238E27FC236}">
                <a16:creationId xmlns:a16="http://schemas.microsoft.com/office/drawing/2014/main" id="{0F7C9FF7-E2FA-3A4B-6F2F-E2D523DA1196}"/>
              </a:ext>
            </a:extLst>
          </p:cNvPr>
          <p:cNvSpPr>
            <a:spLocks noGrp="1"/>
          </p:cNvSpPr>
          <p:nvPr>
            <p:ph type="body" sz="quarter" idx="12" hasCustomPrompt="1"/>
          </p:nvPr>
        </p:nvSpPr>
        <p:spPr>
          <a:xfrm>
            <a:off x="706438" y="457200"/>
            <a:ext cx="59229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16" name="Text Placeholder 26">
            <a:extLst>
              <a:ext uri="{FF2B5EF4-FFF2-40B4-BE49-F238E27FC236}">
                <a16:creationId xmlns:a16="http://schemas.microsoft.com/office/drawing/2014/main" id="{931B9A77-8966-9A85-22D6-313181586703}"/>
              </a:ext>
            </a:extLst>
          </p:cNvPr>
          <p:cNvSpPr>
            <a:spLocks noGrp="1"/>
          </p:cNvSpPr>
          <p:nvPr>
            <p:ph type="body" sz="quarter" idx="13" hasCustomPrompt="1"/>
          </p:nvPr>
        </p:nvSpPr>
        <p:spPr>
          <a:xfrm>
            <a:off x="3839360" y="2336799"/>
            <a:ext cx="2774373" cy="4063999"/>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8" name="Text Placeholder 13">
            <a:extLst>
              <a:ext uri="{FF2B5EF4-FFF2-40B4-BE49-F238E27FC236}">
                <a16:creationId xmlns:a16="http://schemas.microsoft.com/office/drawing/2014/main" id="{1E08110F-9A9A-A8DF-86B4-48DF100CDFC5}"/>
              </a:ext>
            </a:extLst>
          </p:cNvPr>
          <p:cNvSpPr>
            <a:spLocks noGrp="1"/>
          </p:cNvSpPr>
          <p:nvPr>
            <p:ph type="body" sz="quarter" idx="15" hasCustomPrompt="1"/>
          </p:nvPr>
        </p:nvSpPr>
        <p:spPr>
          <a:xfrm>
            <a:off x="7046293" y="3273425"/>
            <a:ext cx="4576413" cy="1752600"/>
          </a:xfrm>
          <a:prstGeom prst="rect">
            <a:avLst/>
          </a:prstGeom>
        </p:spPr>
        <p:txBody>
          <a:bodyPr/>
          <a:lstStyle>
            <a:lvl1pPr>
              <a:defRPr sz="2000" b="0" i="0">
                <a:solidFill>
                  <a:schemeClr val="accent4">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“Pull out quotes/text to go here. Pull out quotes/text to go here. Pull out quotes/text to go here. Pull out quotes/text to go here. Pull out quotes/text to go here.”</a:t>
            </a:r>
          </a:p>
        </p:txBody>
      </p:sp>
      <p:sp>
        <p:nvSpPr>
          <p:cNvPr id="2" name="Text Placeholder 26">
            <a:extLst>
              <a:ext uri="{FF2B5EF4-FFF2-40B4-BE49-F238E27FC236}">
                <a16:creationId xmlns:a16="http://schemas.microsoft.com/office/drawing/2014/main" id="{1234CADA-1FFB-18D4-342B-B13436F6BF61}"/>
              </a:ext>
            </a:extLst>
          </p:cNvPr>
          <p:cNvSpPr>
            <a:spLocks noGrp="1"/>
          </p:cNvSpPr>
          <p:nvPr>
            <p:ph type="body" sz="quarter" idx="16" hasCustomPrompt="1"/>
          </p:nvPr>
        </p:nvSpPr>
        <p:spPr>
          <a:xfrm>
            <a:off x="730826" y="2308224"/>
            <a:ext cx="2774373" cy="4092575"/>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object 4">
            <a:extLst>
              <a:ext uri="{FF2B5EF4-FFF2-40B4-BE49-F238E27FC236}">
                <a16:creationId xmlns:a16="http://schemas.microsoft.com/office/drawing/2014/main" id="{8DC3CF78-C759-A082-39B3-0C5F62C1C0E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2138906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Text and Shape_B">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AF3310-4A5C-2D0B-BC0E-3C989C9C33F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4876800" cy="6858000"/>
          </a:xfrm>
          <a:prstGeom prst="rect">
            <a:avLst/>
          </a:prstGeom>
        </p:spPr>
      </p:pic>
      <p:sp>
        <p:nvSpPr>
          <p:cNvPr id="7" name="Text Placeholder 18">
            <a:extLst>
              <a:ext uri="{FF2B5EF4-FFF2-40B4-BE49-F238E27FC236}">
                <a16:creationId xmlns:a16="http://schemas.microsoft.com/office/drawing/2014/main" id="{83B42643-A75B-B657-6902-CE78DB36D27A}"/>
              </a:ext>
            </a:extLst>
          </p:cNvPr>
          <p:cNvSpPr>
            <a:spLocks noGrp="1"/>
          </p:cNvSpPr>
          <p:nvPr>
            <p:ph type="body" sz="quarter" idx="12" hasCustomPrompt="1"/>
          </p:nvPr>
        </p:nvSpPr>
        <p:spPr>
          <a:xfrm>
            <a:off x="5020236" y="373912"/>
            <a:ext cx="6692941" cy="1196529"/>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9" name="Text Placeholder 26">
            <a:extLst>
              <a:ext uri="{FF2B5EF4-FFF2-40B4-BE49-F238E27FC236}">
                <a16:creationId xmlns:a16="http://schemas.microsoft.com/office/drawing/2014/main" id="{F978C443-C4F6-CF04-71A6-5CBEAB969F7C}"/>
              </a:ext>
            </a:extLst>
          </p:cNvPr>
          <p:cNvSpPr>
            <a:spLocks noGrp="1"/>
          </p:cNvSpPr>
          <p:nvPr>
            <p:ph type="body" sz="quarter" idx="14" hasCustomPrompt="1"/>
          </p:nvPr>
        </p:nvSpPr>
        <p:spPr>
          <a:xfrm>
            <a:off x="5020237" y="1907843"/>
            <a:ext cx="6714563" cy="1741263"/>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5" name="Text Placeholder 26">
            <a:extLst>
              <a:ext uri="{FF2B5EF4-FFF2-40B4-BE49-F238E27FC236}">
                <a16:creationId xmlns:a16="http://schemas.microsoft.com/office/drawing/2014/main" id="{F91572FD-E5E8-5507-11AE-5E3EC66E0AE1}"/>
              </a:ext>
            </a:extLst>
          </p:cNvPr>
          <p:cNvSpPr>
            <a:spLocks noGrp="1"/>
          </p:cNvSpPr>
          <p:nvPr>
            <p:ph type="body" sz="quarter" idx="15" hasCustomPrompt="1"/>
          </p:nvPr>
        </p:nvSpPr>
        <p:spPr>
          <a:xfrm>
            <a:off x="5020236" y="4023018"/>
            <a:ext cx="6028763" cy="2461070"/>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object 4">
            <a:extLst>
              <a:ext uri="{FF2B5EF4-FFF2-40B4-BE49-F238E27FC236}">
                <a16:creationId xmlns:a16="http://schemas.microsoft.com/office/drawing/2014/main" id="{71AF0E72-10C3-5837-16A0-CE2C7407EDD9}"/>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169603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1C09333-AFD6-1942-108C-81FF882A7323}"/>
              </a:ext>
            </a:extLst>
          </p:cNvPr>
          <p:cNvSpPr>
            <a:spLocks noGrp="1"/>
          </p:cNvSpPr>
          <p:nvPr>
            <p:ph type="body" sz="quarter" idx="12" hasCustomPrompt="1"/>
          </p:nvPr>
        </p:nvSpPr>
        <p:spPr>
          <a:xfrm>
            <a:off x="6303962" y="3151414"/>
            <a:ext cx="5507038" cy="685800"/>
          </a:xfrm>
          <a:prstGeom prst="rect">
            <a:avLst/>
          </a:prstGeom>
        </p:spPr>
        <p:txBody>
          <a:bodyPr/>
          <a:lstStyle>
            <a:lvl1pPr>
              <a:defRPr sz="40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GB" dirty="0"/>
              <a:t>Heading to go here. </a:t>
            </a:r>
          </a:p>
        </p:txBody>
      </p:sp>
      <p:sp>
        <p:nvSpPr>
          <p:cNvPr id="13" name="Text Placeholder 18">
            <a:extLst>
              <a:ext uri="{FF2B5EF4-FFF2-40B4-BE49-F238E27FC236}">
                <a16:creationId xmlns:a16="http://schemas.microsoft.com/office/drawing/2014/main" id="{DA55EAE1-D1E7-6818-D86C-8912C0F763B3}"/>
              </a:ext>
            </a:extLst>
          </p:cNvPr>
          <p:cNvSpPr>
            <a:spLocks noGrp="1"/>
          </p:cNvSpPr>
          <p:nvPr>
            <p:ph type="body" sz="quarter" idx="13" hasCustomPrompt="1"/>
          </p:nvPr>
        </p:nvSpPr>
        <p:spPr>
          <a:xfrm>
            <a:off x="6303962" y="3869871"/>
            <a:ext cx="5507038" cy="685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a:t>
            </a:r>
          </a:p>
        </p:txBody>
      </p:sp>
      <p:sp>
        <p:nvSpPr>
          <p:cNvPr id="14" name="Text Placeholder 18">
            <a:extLst>
              <a:ext uri="{FF2B5EF4-FFF2-40B4-BE49-F238E27FC236}">
                <a16:creationId xmlns:a16="http://schemas.microsoft.com/office/drawing/2014/main" id="{C4FC7BFE-BD38-434A-8941-4523A645425B}"/>
              </a:ext>
            </a:extLst>
          </p:cNvPr>
          <p:cNvSpPr>
            <a:spLocks noGrp="1"/>
          </p:cNvSpPr>
          <p:nvPr>
            <p:ph type="body" sz="quarter" idx="14" hasCustomPrompt="1"/>
          </p:nvPr>
        </p:nvSpPr>
        <p:spPr>
          <a:xfrm>
            <a:off x="6303962" y="4588328"/>
            <a:ext cx="5507038" cy="685800"/>
          </a:xfrm>
          <a:prstGeom prst="rect">
            <a:avLst/>
          </a:prstGeom>
        </p:spPr>
        <p:txBody>
          <a:bodyPr/>
          <a:lstStyle>
            <a:lvl1pPr>
              <a:defRPr sz="4000" b="1" i="0">
                <a:solidFill>
                  <a:srgbClr val="002B5C"/>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GB" dirty="0"/>
              <a:t>Heading to go here. </a:t>
            </a:r>
          </a:p>
        </p:txBody>
      </p:sp>
      <p:sp>
        <p:nvSpPr>
          <p:cNvPr id="16" name="Text Placeholder 15">
            <a:extLst>
              <a:ext uri="{FF2B5EF4-FFF2-40B4-BE49-F238E27FC236}">
                <a16:creationId xmlns:a16="http://schemas.microsoft.com/office/drawing/2014/main" id="{5C2461E1-712F-E493-1B6D-F4A67E529F80}"/>
              </a:ext>
            </a:extLst>
          </p:cNvPr>
          <p:cNvSpPr>
            <a:spLocks noGrp="1"/>
          </p:cNvSpPr>
          <p:nvPr>
            <p:ph type="body" sz="quarter" idx="15" hasCustomPrompt="1"/>
          </p:nvPr>
        </p:nvSpPr>
        <p:spPr>
          <a:xfrm>
            <a:off x="6303962" y="5616631"/>
            <a:ext cx="5507039" cy="533400"/>
          </a:xfrm>
          <a:prstGeom prst="rect">
            <a:avLst/>
          </a:prstGeom>
        </p:spPr>
        <p:txBody>
          <a:bodyPr/>
          <a:lstStyle>
            <a:lvl1pPr>
              <a:defRPr sz="15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0"/>
            <a:endParaRPr lang="en-US" dirty="0"/>
          </a:p>
        </p:txBody>
      </p:sp>
      <p:pic>
        <p:nvPicPr>
          <p:cNvPr id="6" name="Picture 5">
            <a:extLst>
              <a:ext uri="{FF2B5EF4-FFF2-40B4-BE49-F238E27FC236}">
                <a16:creationId xmlns:a16="http://schemas.microsoft.com/office/drawing/2014/main" id="{CDC08E8C-2076-250E-B7C6-1CD6C5AE33B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flipH="1">
            <a:off x="0" y="1143000"/>
            <a:ext cx="5715000" cy="5715000"/>
          </a:xfrm>
          <a:prstGeom prst="rect">
            <a:avLst/>
          </a:prstGeom>
        </p:spPr>
      </p:pic>
      <p:pic>
        <p:nvPicPr>
          <p:cNvPr id="3" name="object 4">
            <a:extLst>
              <a:ext uri="{FF2B5EF4-FFF2-40B4-BE49-F238E27FC236}">
                <a16:creationId xmlns:a16="http://schemas.microsoft.com/office/drawing/2014/main" id="{7BB837A0-4C08-0F88-D9BE-A4E8D26CFE1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134600" y="-117860"/>
            <a:ext cx="2212791" cy="2379566"/>
          </a:xfrm>
          <a:prstGeom prst="rect">
            <a:avLst/>
          </a:prstGeom>
        </p:spPr>
      </p:pic>
    </p:spTree>
    <p:extLst>
      <p:ext uri="{BB962C8B-B14F-4D97-AF65-F5344CB8AC3E}">
        <p14:creationId xmlns:p14="http://schemas.microsoft.com/office/powerpoint/2010/main" val="37501743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Slide_Text and Shape_B">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AF3310-4A5C-2D0B-BC0E-3C989C9C33F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
            <a:ext cx="4876800" cy="6858001"/>
          </a:xfrm>
          <a:prstGeom prst="rect">
            <a:avLst/>
          </a:prstGeom>
        </p:spPr>
      </p:pic>
      <p:sp>
        <p:nvSpPr>
          <p:cNvPr id="7" name="Text Placeholder 18">
            <a:extLst>
              <a:ext uri="{FF2B5EF4-FFF2-40B4-BE49-F238E27FC236}">
                <a16:creationId xmlns:a16="http://schemas.microsoft.com/office/drawing/2014/main" id="{83B42643-A75B-B657-6902-CE78DB36D27A}"/>
              </a:ext>
            </a:extLst>
          </p:cNvPr>
          <p:cNvSpPr>
            <a:spLocks noGrp="1"/>
          </p:cNvSpPr>
          <p:nvPr>
            <p:ph type="body" sz="quarter" idx="12" hasCustomPrompt="1"/>
          </p:nvPr>
        </p:nvSpPr>
        <p:spPr>
          <a:xfrm>
            <a:off x="5020236" y="373912"/>
            <a:ext cx="6692941" cy="1196529"/>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9" name="Text Placeholder 26">
            <a:extLst>
              <a:ext uri="{FF2B5EF4-FFF2-40B4-BE49-F238E27FC236}">
                <a16:creationId xmlns:a16="http://schemas.microsoft.com/office/drawing/2014/main" id="{F978C443-C4F6-CF04-71A6-5CBEAB969F7C}"/>
              </a:ext>
            </a:extLst>
          </p:cNvPr>
          <p:cNvSpPr>
            <a:spLocks noGrp="1"/>
          </p:cNvSpPr>
          <p:nvPr>
            <p:ph type="body" sz="quarter" idx="14" hasCustomPrompt="1"/>
          </p:nvPr>
        </p:nvSpPr>
        <p:spPr>
          <a:xfrm>
            <a:off x="5020237" y="1907843"/>
            <a:ext cx="6714563" cy="1741263"/>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5" name="Text Placeholder 26">
            <a:extLst>
              <a:ext uri="{FF2B5EF4-FFF2-40B4-BE49-F238E27FC236}">
                <a16:creationId xmlns:a16="http://schemas.microsoft.com/office/drawing/2014/main" id="{F91572FD-E5E8-5507-11AE-5E3EC66E0AE1}"/>
              </a:ext>
            </a:extLst>
          </p:cNvPr>
          <p:cNvSpPr>
            <a:spLocks noGrp="1"/>
          </p:cNvSpPr>
          <p:nvPr>
            <p:ph type="body" sz="quarter" idx="15" hasCustomPrompt="1"/>
          </p:nvPr>
        </p:nvSpPr>
        <p:spPr>
          <a:xfrm>
            <a:off x="5020236" y="4023018"/>
            <a:ext cx="6028763" cy="2461070"/>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object 4">
            <a:extLst>
              <a:ext uri="{FF2B5EF4-FFF2-40B4-BE49-F238E27FC236}">
                <a16:creationId xmlns:a16="http://schemas.microsoft.com/office/drawing/2014/main" id="{17E5930F-FB3A-E3F5-1306-298C0C1FC3DB}"/>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2595671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ntent Slide_Text and Shape_B">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AF3310-4A5C-2D0B-BC0E-3C989C9C33F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2658" y="0"/>
            <a:ext cx="6692941" cy="6858000"/>
          </a:xfrm>
          <a:prstGeom prst="rect">
            <a:avLst/>
          </a:prstGeom>
        </p:spPr>
      </p:pic>
      <p:sp>
        <p:nvSpPr>
          <p:cNvPr id="7" name="Text Placeholder 18">
            <a:extLst>
              <a:ext uri="{FF2B5EF4-FFF2-40B4-BE49-F238E27FC236}">
                <a16:creationId xmlns:a16="http://schemas.microsoft.com/office/drawing/2014/main" id="{83B42643-A75B-B657-6902-CE78DB36D27A}"/>
              </a:ext>
            </a:extLst>
          </p:cNvPr>
          <p:cNvSpPr>
            <a:spLocks noGrp="1"/>
          </p:cNvSpPr>
          <p:nvPr>
            <p:ph type="body" sz="quarter" idx="12" hasCustomPrompt="1"/>
          </p:nvPr>
        </p:nvSpPr>
        <p:spPr>
          <a:xfrm>
            <a:off x="5020236" y="373912"/>
            <a:ext cx="6692941" cy="1196529"/>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9" name="Text Placeholder 26">
            <a:extLst>
              <a:ext uri="{FF2B5EF4-FFF2-40B4-BE49-F238E27FC236}">
                <a16:creationId xmlns:a16="http://schemas.microsoft.com/office/drawing/2014/main" id="{F978C443-C4F6-CF04-71A6-5CBEAB969F7C}"/>
              </a:ext>
            </a:extLst>
          </p:cNvPr>
          <p:cNvSpPr>
            <a:spLocks noGrp="1"/>
          </p:cNvSpPr>
          <p:nvPr>
            <p:ph type="body" sz="quarter" idx="14" hasCustomPrompt="1"/>
          </p:nvPr>
        </p:nvSpPr>
        <p:spPr>
          <a:xfrm>
            <a:off x="5020237" y="1907843"/>
            <a:ext cx="6714563" cy="1741263"/>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5" name="Text Placeholder 26">
            <a:extLst>
              <a:ext uri="{FF2B5EF4-FFF2-40B4-BE49-F238E27FC236}">
                <a16:creationId xmlns:a16="http://schemas.microsoft.com/office/drawing/2014/main" id="{F91572FD-E5E8-5507-11AE-5E3EC66E0AE1}"/>
              </a:ext>
            </a:extLst>
          </p:cNvPr>
          <p:cNvSpPr>
            <a:spLocks noGrp="1"/>
          </p:cNvSpPr>
          <p:nvPr>
            <p:ph type="body" sz="quarter" idx="15" hasCustomPrompt="1"/>
          </p:nvPr>
        </p:nvSpPr>
        <p:spPr>
          <a:xfrm>
            <a:off x="5020236" y="4023018"/>
            <a:ext cx="6028763" cy="2461070"/>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object 4">
            <a:extLst>
              <a:ext uri="{FF2B5EF4-FFF2-40B4-BE49-F238E27FC236}">
                <a16:creationId xmlns:a16="http://schemas.microsoft.com/office/drawing/2014/main" id="{3C8B3314-790F-B287-63C5-DB6EBE75751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293862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Slide_Text and Shape_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A45DF4-F4A6-13A3-2FF8-135C99C555F4}"/>
              </a:ext>
            </a:extLst>
          </p:cNvPr>
          <p:cNvPicPr>
            <a:picLocks/>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3276600" y="-1143000"/>
            <a:ext cx="8915400" cy="8001000"/>
          </a:xfrm>
          <a:prstGeom prst="rect">
            <a:avLst/>
          </a:prstGeom>
        </p:spPr>
      </p:pic>
      <p:sp>
        <p:nvSpPr>
          <p:cNvPr id="9" name="Text Placeholder 18">
            <a:extLst>
              <a:ext uri="{FF2B5EF4-FFF2-40B4-BE49-F238E27FC236}">
                <a16:creationId xmlns:a16="http://schemas.microsoft.com/office/drawing/2014/main" id="{F455457D-875E-58DF-5970-F4C207DBC1A4}"/>
              </a:ext>
            </a:extLst>
          </p:cNvPr>
          <p:cNvSpPr>
            <a:spLocks noGrp="1"/>
          </p:cNvSpPr>
          <p:nvPr>
            <p:ph type="body" sz="quarter" idx="12" hasCustomPrompt="1"/>
          </p:nvPr>
        </p:nvSpPr>
        <p:spPr>
          <a:xfrm>
            <a:off x="706438" y="457200"/>
            <a:ext cx="74469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11" name="Text Placeholder 13">
            <a:extLst>
              <a:ext uri="{FF2B5EF4-FFF2-40B4-BE49-F238E27FC236}">
                <a16:creationId xmlns:a16="http://schemas.microsoft.com/office/drawing/2014/main" id="{E68BC8FC-9089-78D7-98E4-6D71BC607588}"/>
              </a:ext>
            </a:extLst>
          </p:cNvPr>
          <p:cNvSpPr>
            <a:spLocks noGrp="1"/>
          </p:cNvSpPr>
          <p:nvPr>
            <p:ph type="body" sz="quarter" idx="15" hasCustomPrompt="1"/>
          </p:nvPr>
        </p:nvSpPr>
        <p:spPr>
          <a:xfrm>
            <a:off x="727658" y="4880958"/>
            <a:ext cx="7425742" cy="1295400"/>
          </a:xfrm>
          <a:prstGeom prst="rect">
            <a:avLst/>
          </a:prstGeom>
        </p:spPr>
        <p:txBody>
          <a:bodyPr/>
          <a:lstStyle>
            <a:lvl1pPr>
              <a:defRPr sz="2000" b="0" i="0">
                <a:solidFill>
                  <a:schemeClr val="accent5">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“Pull out quotes/text to go here. Pull out quotes/text to go here. Pull out quotes/text to go here. Pull out quotes/text to go here. Pull out quotes/text to go here.”</a:t>
            </a:r>
          </a:p>
        </p:txBody>
      </p:sp>
      <p:sp>
        <p:nvSpPr>
          <p:cNvPr id="2" name="Text Placeholder 26">
            <a:extLst>
              <a:ext uri="{FF2B5EF4-FFF2-40B4-BE49-F238E27FC236}">
                <a16:creationId xmlns:a16="http://schemas.microsoft.com/office/drawing/2014/main" id="{91DCF583-36BA-A2AF-0EF4-97E64F212478}"/>
              </a:ext>
            </a:extLst>
          </p:cNvPr>
          <p:cNvSpPr>
            <a:spLocks noGrp="1"/>
          </p:cNvSpPr>
          <p:nvPr>
            <p:ph type="body" sz="quarter" idx="16" hasCustomPrompt="1"/>
          </p:nvPr>
        </p:nvSpPr>
        <p:spPr>
          <a:xfrm>
            <a:off x="706438" y="2362199"/>
            <a:ext cx="7446962" cy="2133601"/>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object 4">
            <a:extLst>
              <a:ext uri="{FF2B5EF4-FFF2-40B4-BE49-F238E27FC236}">
                <a16:creationId xmlns:a16="http://schemas.microsoft.com/office/drawing/2014/main" id="{DE60600C-92F1-3D07-FDBA-87D937B8100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14363879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ntent Slide_Text and Shape_C">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5E7BA302-2237-5747-C056-348B00618B6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3276597" y="-1066799"/>
            <a:ext cx="8915401" cy="7924800"/>
          </a:xfrm>
          <a:prstGeom prst="rect">
            <a:avLst/>
          </a:prstGeom>
        </p:spPr>
      </p:pic>
      <p:sp>
        <p:nvSpPr>
          <p:cNvPr id="9" name="Text Placeholder 18">
            <a:extLst>
              <a:ext uri="{FF2B5EF4-FFF2-40B4-BE49-F238E27FC236}">
                <a16:creationId xmlns:a16="http://schemas.microsoft.com/office/drawing/2014/main" id="{F455457D-875E-58DF-5970-F4C207DBC1A4}"/>
              </a:ext>
            </a:extLst>
          </p:cNvPr>
          <p:cNvSpPr>
            <a:spLocks noGrp="1"/>
          </p:cNvSpPr>
          <p:nvPr>
            <p:ph type="body" sz="quarter" idx="12" hasCustomPrompt="1"/>
          </p:nvPr>
        </p:nvSpPr>
        <p:spPr>
          <a:xfrm>
            <a:off x="706438" y="457200"/>
            <a:ext cx="74469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11" name="Text Placeholder 13">
            <a:extLst>
              <a:ext uri="{FF2B5EF4-FFF2-40B4-BE49-F238E27FC236}">
                <a16:creationId xmlns:a16="http://schemas.microsoft.com/office/drawing/2014/main" id="{E68BC8FC-9089-78D7-98E4-6D71BC607588}"/>
              </a:ext>
            </a:extLst>
          </p:cNvPr>
          <p:cNvSpPr>
            <a:spLocks noGrp="1"/>
          </p:cNvSpPr>
          <p:nvPr>
            <p:ph type="body" sz="quarter" idx="15" hasCustomPrompt="1"/>
          </p:nvPr>
        </p:nvSpPr>
        <p:spPr>
          <a:xfrm>
            <a:off x="727658" y="4880958"/>
            <a:ext cx="7425742" cy="1295400"/>
          </a:xfrm>
          <a:prstGeom prst="rect">
            <a:avLst/>
          </a:prstGeom>
        </p:spPr>
        <p:txBody>
          <a:bodyPr/>
          <a:lstStyle>
            <a:lvl1pPr>
              <a:defRPr sz="2000" b="0" i="0">
                <a:solidFill>
                  <a:schemeClr val="accent1">
                    <a:lumMod val="50000"/>
                  </a:schemeClr>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“Pull out quotes/text to go here. Pull out quotes/text to go here. Pull out quotes/text to go here. Pull out quotes/text to go here. Pull out quotes/text to go here.”</a:t>
            </a:r>
          </a:p>
        </p:txBody>
      </p:sp>
      <p:sp>
        <p:nvSpPr>
          <p:cNvPr id="2" name="Text Placeholder 26">
            <a:extLst>
              <a:ext uri="{FF2B5EF4-FFF2-40B4-BE49-F238E27FC236}">
                <a16:creationId xmlns:a16="http://schemas.microsoft.com/office/drawing/2014/main" id="{91DCF583-36BA-A2AF-0EF4-97E64F212478}"/>
              </a:ext>
            </a:extLst>
          </p:cNvPr>
          <p:cNvSpPr>
            <a:spLocks noGrp="1"/>
          </p:cNvSpPr>
          <p:nvPr>
            <p:ph type="body" sz="quarter" idx="16" hasCustomPrompt="1"/>
          </p:nvPr>
        </p:nvSpPr>
        <p:spPr>
          <a:xfrm>
            <a:off x="706438" y="2362199"/>
            <a:ext cx="7446962" cy="2133601"/>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object 4">
            <a:extLst>
              <a:ext uri="{FF2B5EF4-FFF2-40B4-BE49-F238E27FC236}">
                <a16:creationId xmlns:a16="http://schemas.microsoft.com/office/drawing/2014/main" id="{7E33D32F-3ED9-9C8E-89E2-B9670AE29BB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2165198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_Text and Shape_C">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5E7BA302-2237-5747-C056-348B00618B6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3276597" y="-838199"/>
            <a:ext cx="8915401" cy="7696200"/>
          </a:xfrm>
          <a:prstGeom prst="rect">
            <a:avLst/>
          </a:prstGeom>
        </p:spPr>
      </p:pic>
      <p:sp>
        <p:nvSpPr>
          <p:cNvPr id="9" name="Text Placeholder 18">
            <a:extLst>
              <a:ext uri="{FF2B5EF4-FFF2-40B4-BE49-F238E27FC236}">
                <a16:creationId xmlns:a16="http://schemas.microsoft.com/office/drawing/2014/main" id="{F455457D-875E-58DF-5970-F4C207DBC1A4}"/>
              </a:ext>
            </a:extLst>
          </p:cNvPr>
          <p:cNvSpPr>
            <a:spLocks noGrp="1"/>
          </p:cNvSpPr>
          <p:nvPr>
            <p:ph type="body" sz="quarter" idx="12" hasCustomPrompt="1"/>
          </p:nvPr>
        </p:nvSpPr>
        <p:spPr>
          <a:xfrm>
            <a:off x="706438" y="457200"/>
            <a:ext cx="7446962" cy="1447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11" name="Text Placeholder 13">
            <a:extLst>
              <a:ext uri="{FF2B5EF4-FFF2-40B4-BE49-F238E27FC236}">
                <a16:creationId xmlns:a16="http://schemas.microsoft.com/office/drawing/2014/main" id="{E68BC8FC-9089-78D7-98E4-6D71BC607588}"/>
              </a:ext>
            </a:extLst>
          </p:cNvPr>
          <p:cNvSpPr>
            <a:spLocks noGrp="1"/>
          </p:cNvSpPr>
          <p:nvPr>
            <p:ph type="body" sz="quarter" idx="15" hasCustomPrompt="1"/>
          </p:nvPr>
        </p:nvSpPr>
        <p:spPr>
          <a:xfrm>
            <a:off x="727658" y="4880958"/>
            <a:ext cx="7425742" cy="1295400"/>
          </a:xfrm>
          <a:prstGeom prst="rect">
            <a:avLst/>
          </a:prstGeom>
        </p:spPr>
        <p:txBody>
          <a:bodyPr/>
          <a:lstStyle>
            <a:lvl1pPr>
              <a:defRPr sz="2000" b="0" i="0">
                <a:solidFill>
                  <a:srgbClr val="80499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“Pull out quotes/text to go here. Pull out quotes/text to go here. Pull out quotes/text to go here. Pull out quotes/text to go here. Pull out quotes/text to go here.”</a:t>
            </a:r>
          </a:p>
        </p:txBody>
      </p:sp>
      <p:sp>
        <p:nvSpPr>
          <p:cNvPr id="2" name="Text Placeholder 26">
            <a:extLst>
              <a:ext uri="{FF2B5EF4-FFF2-40B4-BE49-F238E27FC236}">
                <a16:creationId xmlns:a16="http://schemas.microsoft.com/office/drawing/2014/main" id="{91DCF583-36BA-A2AF-0EF4-97E64F212478}"/>
              </a:ext>
            </a:extLst>
          </p:cNvPr>
          <p:cNvSpPr>
            <a:spLocks noGrp="1"/>
          </p:cNvSpPr>
          <p:nvPr>
            <p:ph type="body" sz="quarter" idx="16" hasCustomPrompt="1"/>
          </p:nvPr>
        </p:nvSpPr>
        <p:spPr>
          <a:xfrm>
            <a:off x="706438" y="2362199"/>
            <a:ext cx="7446962" cy="2133601"/>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object 4">
            <a:extLst>
              <a:ext uri="{FF2B5EF4-FFF2-40B4-BE49-F238E27FC236}">
                <a16:creationId xmlns:a16="http://schemas.microsoft.com/office/drawing/2014/main" id="{1130BE6C-1CF2-9C33-92C0-60B0534863B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3315200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ext Placeholder 18">
            <a:extLst>
              <a:ext uri="{FF2B5EF4-FFF2-40B4-BE49-F238E27FC236}">
                <a16:creationId xmlns:a16="http://schemas.microsoft.com/office/drawing/2014/main" id="{91A582B1-E6A7-D7F3-8F74-68266F353666}"/>
              </a:ext>
            </a:extLst>
          </p:cNvPr>
          <p:cNvSpPr>
            <a:spLocks noGrp="1"/>
          </p:cNvSpPr>
          <p:nvPr>
            <p:ph type="body" sz="quarter" idx="12" hasCustomPrompt="1"/>
          </p:nvPr>
        </p:nvSpPr>
        <p:spPr>
          <a:xfrm>
            <a:off x="706437" y="457200"/>
            <a:ext cx="10976236" cy="878342"/>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13" name="Text Placeholder 26">
            <a:extLst>
              <a:ext uri="{FF2B5EF4-FFF2-40B4-BE49-F238E27FC236}">
                <a16:creationId xmlns:a16="http://schemas.microsoft.com/office/drawing/2014/main" id="{8B75380E-054D-CBDA-E18A-FE342AEBE0DA}"/>
              </a:ext>
            </a:extLst>
          </p:cNvPr>
          <p:cNvSpPr>
            <a:spLocks noGrp="1"/>
          </p:cNvSpPr>
          <p:nvPr>
            <p:ph type="body" sz="quarter" idx="14" hasCustomPrompt="1"/>
          </p:nvPr>
        </p:nvSpPr>
        <p:spPr>
          <a:xfrm>
            <a:off x="6164786" y="2324240"/>
            <a:ext cx="5523203" cy="140956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4" name="Text Placeholder 26">
            <a:extLst>
              <a:ext uri="{FF2B5EF4-FFF2-40B4-BE49-F238E27FC236}">
                <a16:creationId xmlns:a16="http://schemas.microsoft.com/office/drawing/2014/main" id="{5FC4E3D8-1F7B-E7E1-044D-B806B8A774BE}"/>
              </a:ext>
            </a:extLst>
          </p:cNvPr>
          <p:cNvSpPr>
            <a:spLocks noGrp="1"/>
          </p:cNvSpPr>
          <p:nvPr>
            <p:ph type="body" sz="quarter" idx="15" hasCustomPrompt="1"/>
          </p:nvPr>
        </p:nvSpPr>
        <p:spPr>
          <a:xfrm>
            <a:off x="6164777" y="3942942"/>
            <a:ext cx="5523203" cy="1772058"/>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7" name="Text Placeholder 26">
            <a:extLst>
              <a:ext uri="{FF2B5EF4-FFF2-40B4-BE49-F238E27FC236}">
                <a16:creationId xmlns:a16="http://schemas.microsoft.com/office/drawing/2014/main" id="{2AEC38A9-8792-2D07-95D6-AF910E297834}"/>
              </a:ext>
            </a:extLst>
          </p:cNvPr>
          <p:cNvSpPr>
            <a:spLocks noGrp="1"/>
          </p:cNvSpPr>
          <p:nvPr>
            <p:ph type="body" sz="quarter" idx="18" hasCustomPrompt="1"/>
          </p:nvPr>
        </p:nvSpPr>
        <p:spPr>
          <a:xfrm>
            <a:off x="720144" y="3942942"/>
            <a:ext cx="5176778" cy="1772058"/>
          </a:xfrm>
          <a:prstGeom prst="rect">
            <a:avLst/>
          </a:prstGeom>
        </p:spPr>
        <p:txBody>
          <a:bodyPr/>
          <a:lstStyle>
            <a:lvl1pPr marL="0" indent="0">
              <a:lnSpc>
                <a:spcPct val="150000"/>
              </a:lnSpc>
              <a:buClr>
                <a:srgbClr val="002B5C"/>
              </a:buClr>
              <a:buSzPct val="100000"/>
              <a:buFont typeface="Arial" panose="020B0604020202020204" pitchFamily="34" charset="0"/>
              <a:buNone/>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r>
              <a:rPr lang="en-US" dirty="0"/>
              <a:t>Bullet point copy to go here</a:t>
            </a:r>
          </a:p>
          <a:p>
            <a:pPr marL="171450" marR="0" lvl="0" indent="-171450" defTabSz="914400" eaLnBrk="1" fontAlgn="auto" latinLnBrk="0" hangingPunct="1">
              <a:lnSpc>
                <a:spcPct val="100000"/>
              </a:lnSpc>
              <a:spcBef>
                <a:spcPts val="0"/>
              </a:spcBef>
              <a:spcAft>
                <a:spcPts val="0"/>
              </a:spcAft>
              <a:buClr>
                <a:srgbClr val="002B5C"/>
              </a:buClr>
              <a:buSzPct val="100000"/>
              <a:buFont typeface="Arial" panose="020B0604020202020204" pitchFamily="34" charset="0"/>
              <a:buChar char="•"/>
              <a:tabLst/>
              <a:defRPr/>
            </a:pPr>
            <a:endParaRPr lang="en-US" dirty="0"/>
          </a:p>
          <a:p>
            <a:pPr lvl="0"/>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8" name="Text Placeholder 26">
            <a:extLst>
              <a:ext uri="{FF2B5EF4-FFF2-40B4-BE49-F238E27FC236}">
                <a16:creationId xmlns:a16="http://schemas.microsoft.com/office/drawing/2014/main" id="{7FC73FA9-679D-B5F9-C3E2-5C67F6DE7723}"/>
              </a:ext>
            </a:extLst>
          </p:cNvPr>
          <p:cNvSpPr>
            <a:spLocks noGrp="1"/>
          </p:cNvSpPr>
          <p:nvPr>
            <p:ph type="body" sz="quarter" idx="19" hasCustomPrompt="1"/>
          </p:nvPr>
        </p:nvSpPr>
        <p:spPr>
          <a:xfrm>
            <a:off x="723267" y="1768712"/>
            <a:ext cx="5160962" cy="353790"/>
          </a:xfrm>
          <a:prstGeom prst="rect">
            <a:avLst/>
          </a:prstGeom>
        </p:spPr>
        <p:txBody>
          <a:bodyPr/>
          <a:lstStyle>
            <a:lvl1pPr>
              <a:defRPr sz="1600" b="1"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Subhead</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2" name="Text Placeholder 26">
            <a:extLst>
              <a:ext uri="{FF2B5EF4-FFF2-40B4-BE49-F238E27FC236}">
                <a16:creationId xmlns:a16="http://schemas.microsoft.com/office/drawing/2014/main" id="{095EB4B3-920F-6296-ADB6-94BD0879944B}"/>
              </a:ext>
            </a:extLst>
          </p:cNvPr>
          <p:cNvSpPr>
            <a:spLocks noGrp="1"/>
          </p:cNvSpPr>
          <p:nvPr>
            <p:ph type="body" sz="quarter" idx="20" hasCustomPrompt="1"/>
          </p:nvPr>
        </p:nvSpPr>
        <p:spPr>
          <a:xfrm>
            <a:off x="710015" y="2324240"/>
            <a:ext cx="5176778" cy="1409560"/>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 name="Text Placeholder 26">
            <a:extLst>
              <a:ext uri="{FF2B5EF4-FFF2-40B4-BE49-F238E27FC236}">
                <a16:creationId xmlns:a16="http://schemas.microsoft.com/office/drawing/2014/main" id="{1E48F4C2-9480-AEAE-B307-1213853479D2}"/>
              </a:ext>
            </a:extLst>
          </p:cNvPr>
          <p:cNvSpPr>
            <a:spLocks noGrp="1"/>
          </p:cNvSpPr>
          <p:nvPr>
            <p:ph type="body" sz="quarter" idx="21" hasCustomPrompt="1"/>
          </p:nvPr>
        </p:nvSpPr>
        <p:spPr>
          <a:xfrm>
            <a:off x="6164770" y="1758776"/>
            <a:ext cx="5523219" cy="353790"/>
          </a:xfrm>
          <a:prstGeom prst="rect">
            <a:avLst/>
          </a:prstGeom>
        </p:spPr>
        <p:txBody>
          <a:bodyPr/>
          <a:lstStyle>
            <a:lvl1pPr>
              <a:defRPr sz="1600" b="1"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Subhead</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object 4">
            <a:extLst>
              <a:ext uri="{FF2B5EF4-FFF2-40B4-BE49-F238E27FC236}">
                <a16:creationId xmlns:a16="http://schemas.microsoft.com/office/drawing/2014/main" id="{2F73BD1F-9232-3E9A-5511-9734D395413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16164135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18">
            <a:extLst>
              <a:ext uri="{FF2B5EF4-FFF2-40B4-BE49-F238E27FC236}">
                <a16:creationId xmlns:a16="http://schemas.microsoft.com/office/drawing/2014/main" id="{F455457D-875E-58DF-5970-F4C207DBC1A4}"/>
              </a:ext>
            </a:extLst>
          </p:cNvPr>
          <p:cNvSpPr>
            <a:spLocks noGrp="1"/>
          </p:cNvSpPr>
          <p:nvPr>
            <p:ph type="body" sz="quarter" idx="12" hasCustomPrompt="1"/>
          </p:nvPr>
        </p:nvSpPr>
        <p:spPr>
          <a:xfrm>
            <a:off x="706438" y="457200"/>
            <a:ext cx="10418762" cy="8382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4" name="Text Placeholder 26">
            <a:extLst>
              <a:ext uri="{FF2B5EF4-FFF2-40B4-BE49-F238E27FC236}">
                <a16:creationId xmlns:a16="http://schemas.microsoft.com/office/drawing/2014/main" id="{4D423A72-7D53-2617-90D4-1740E09B5D13}"/>
              </a:ext>
            </a:extLst>
          </p:cNvPr>
          <p:cNvSpPr>
            <a:spLocks noGrp="1"/>
          </p:cNvSpPr>
          <p:nvPr>
            <p:ph type="body" sz="quarter" idx="14" hasCustomPrompt="1"/>
          </p:nvPr>
        </p:nvSpPr>
        <p:spPr>
          <a:xfrm>
            <a:off x="706438" y="1661453"/>
            <a:ext cx="10418762" cy="4739347"/>
          </a:xfrm>
          <a:prstGeom prst="rect">
            <a:avLst/>
          </a:prstGeom>
        </p:spPr>
        <p:txBody>
          <a:bodyPr/>
          <a:lstStyle>
            <a:lvl1pPr>
              <a:defRPr sz="16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r>
              <a:rPr lang="en-US" dirty="0"/>
              <a:t>Body copy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object 4">
            <a:extLst>
              <a:ext uri="{FF2B5EF4-FFF2-40B4-BE49-F238E27FC236}">
                <a16:creationId xmlns:a16="http://schemas.microsoft.com/office/drawing/2014/main" id="{6C9550CA-A465-339E-7EC5-95B43BB4AD0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852690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9" name="Text Placeholder 18">
            <a:extLst>
              <a:ext uri="{FF2B5EF4-FFF2-40B4-BE49-F238E27FC236}">
                <a16:creationId xmlns:a16="http://schemas.microsoft.com/office/drawing/2014/main" id="{F455457D-875E-58DF-5970-F4C207DBC1A4}"/>
              </a:ext>
            </a:extLst>
          </p:cNvPr>
          <p:cNvSpPr>
            <a:spLocks noGrp="1"/>
          </p:cNvSpPr>
          <p:nvPr>
            <p:ph type="body" sz="quarter" idx="12" hasCustomPrompt="1"/>
          </p:nvPr>
        </p:nvSpPr>
        <p:spPr>
          <a:xfrm>
            <a:off x="706438" y="457200"/>
            <a:ext cx="10113962" cy="8382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heading to go here</a:t>
            </a:r>
          </a:p>
        </p:txBody>
      </p:sp>
      <p:sp>
        <p:nvSpPr>
          <p:cNvPr id="2" name="Picture Placeholder 14">
            <a:extLst>
              <a:ext uri="{FF2B5EF4-FFF2-40B4-BE49-F238E27FC236}">
                <a16:creationId xmlns:a16="http://schemas.microsoft.com/office/drawing/2014/main" id="{CFBEEF08-2FD3-FF8C-FFF1-6B0F98657D46}"/>
              </a:ext>
            </a:extLst>
          </p:cNvPr>
          <p:cNvSpPr>
            <a:spLocks noGrp="1"/>
          </p:cNvSpPr>
          <p:nvPr>
            <p:ph type="pic" sz="quarter" idx="14"/>
          </p:nvPr>
        </p:nvSpPr>
        <p:spPr>
          <a:xfrm>
            <a:off x="706438" y="1447800"/>
            <a:ext cx="10113962" cy="4953000"/>
          </a:xfrm>
          <a:prstGeom prst="rect">
            <a:avLst/>
          </a:prstGeom>
          <a:solidFill>
            <a:schemeClr val="bg1">
              <a:lumMod val="95000"/>
            </a:schemeClr>
          </a:solidFill>
        </p:spPr>
        <p:txBody>
          <a:bodyPr/>
          <a:lstStyle/>
          <a:p>
            <a:r>
              <a:rPr lang="en-US"/>
              <a:t>Click icon to add picture</a:t>
            </a:r>
          </a:p>
        </p:txBody>
      </p:sp>
      <p:pic>
        <p:nvPicPr>
          <p:cNvPr id="4" name="object 4">
            <a:extLst>
              <a:ext uri="{FF2B5EF4-FFF2-40B4-BE49-F238E27FC236}">
                <a16:creationId xmlns:a16="http://schemas.microsoft.com/office/drawing/2014/main" id="{DC0989F8-2442-ECD9-6882-A334D29CF1C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049000" y="5666969"/>
            <a:ext cx="1222191" cy="1314306"/>
          </a:xfrm>
          <a:prstGeom prst="rect">
            <a:avLst/>
          </a:prstGeom>
        </p:spPr>
      </p:pic>
    </p:spTree>
    <p:extLst>
      <p:ext uri="{BB962C8B-B14F-4D97-AF65-F5344CB8AC3E}">
        <p14:creationId xmlns:p14="http://schemas.microsoft.com/office/powerpoint/2010/main" val="3611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1C09333-AFD6-1942-108C-81FF882A7323}"/>
              </a:ext>
            </a:extLst>
          </p:cNvPr>
          <p:cNvSpPr>
            <a:spLocks noGrp="1"/>
          </p:cNvSpPr>
          <p:nvPr>
            <p:ph type="body" sz="quarter" idx="12" hasCustomPrompt="1"/>
          </p:nvPr>
        </p:nvSpPr>
        <p:spPr>
          <a:xfrm>
            <a:off x="6400802" y="3151414"/>
            <a:ext cx="5410198" cy="685800"/>
          </a:xfrm>
          <a:prstGeom prst="rect">
            <a:avLst/>
          </a:prstGeom>
        </p:spPr>
        <p:txBody>
          <a:bodyPr/>
          <a:lstStyle>
            <a:lvl1pPr>
              <a:defRPr sz="40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GB" dirty="0"/>
              <a:t>Heading to go here. </a:t>
            </a:r>
          </a:p>
        </p:txBody>
      </p:sp>
      <p:sp>
        <p:nvSpPr>
          <p:cNvPr id="13" name="Text Placeholder 18">
            <a:extLst>
              <a:ext uri="{FF2B5EF4-FFF2-40B4-BE49-F238E27FC236}">
                <a16:creationId xmlns:a16="http://schemas.microsoft.com/office/drawing/2014/main" id="{DA55EAE1-D1E7-6818-D86C-8912C0F763B3}"/>
              </a:ext>
            </a:extLst>
          </p:cNvPr>
          <p:cNvSpPr>
            <a:spLocks noGrp="1"/>
          </p:cNvSpPr>
          <p:nvPr>
            <p:ph type="body" sz="quarter" idx="13" hasCustomPrompt="1"/>
          </p:nvPr>
        </p:nvSpPr>
        <p:spPr>
          <a:xfrm>
            <a:off x="6400802" y="3869871"/>
            <a:ext cx="5410198" cy="685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a:t>
            </a:r>
          </a:p>
        </p:txBody>
      </p:sp>
      <p:sp>
        <p:nvSpPr>
          <p:cNvPr id="14" name="Text Placeholder 18">
            <a:extLst>
              <a:ext uri="{FF2B5EF4-FFF2-40B4-BE49-F238E27FC236}">
                <a16:creationId xmlns:a16="http://schemas.microsoft.com/office/drawing/2014/main" id="{C4FC7BFE-BD38-434A-8941-4523A645425B}"/>
              </a:ext>
            </a:extLst>
          </p:cNvPr>
          <p:cNvSpPr>
            <a:spLocks noGrp="1"/>
          </p:cNvSpPr>
          <p:nvPr>
            <p:ph type="body" sz="quarter" idx="14" hasCustomPrompt="1"/>
          </p:nvPr>
        </p:nvSpPr>
        <p:spPr>
          <a:xfrm>
            <a:off x="6400802" y="4588328"/>
            <a:ext cx="5410198" cy="685800"/>
          </a:xfrm>
          <a:prstGeom prst="rect">
            <a:avLst/>
          </a:prstGeom>
        </p:spPr>
        <p:txBody>
          <a:bodyPr/>
          <a:lstStyle>
            <a:lvl1pPr>
              <a:defRPr sz="4000" b="1" i="0">
                <a:solidFill>
                  <a:srgbClr val="002B5C"/>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GB" dirty="0"/>
              <a:t>Heading to go here. </a:t>
            </a:r>
          </a:p>
        </p:txBody>
      </p:sp>
      <p:sp>
        <p:nvSpPr>
          <p:cNvPr id="16" name="Text Placeholder 15">
            <a:extLst>
              <a:ext uri="{FF2B5EF4-FFF2-40B4-BE49-F238E27FC236}">
                <a16:creationId xmlns:a16="http://schemas.microsoft.com/office/drawing/2014/main" id="{5C2461E1-712F-E493-1B6D-F4A67E529F80}"/>
              </a:ext>
            </a:extLst>
          </p:cNvPr>
          <p:cNvSpPr>
            <a:spLocks noGrp="1"/>
          </p:cNvSpPr>
          <p:nvPr>
            <p:ph type="body" sz="quarter" idx="15" hasCustomPrompt="1"/>
          </p:nvPr>
        </p:nvSpPr>
        <p:spPr>
          <a:xfrm>
            <a:off x="6400802" y="5616631"/>
            <a:ext cx="5410199" cy="533400"/>
          </a:xfrm>
          <a:prstGeom prst="rect">
            <a:avLst/>
          </a:prstGeom>
        </p:spPr>
        <p:txBody>
          <a:bodyPr/>
          <a:lstStyle>
            <a:lvl1pPr>
              <a:defRPr sz="15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0"/>
            <a:endParaRPr lang="en-US" dirty="0"/>
          </a:p>
        </p:txBody>
      </p:sp>
      <p:pic>
        <p:nvPicPr>
          <p:cNvPr id="5" name="Picture 4">
            <a:extLst>
              <a:ext uri="{FF2B5EF4-FFF2-40B4-BE49-F238E27FC236}">
                <a16:creationId xmlns:a16="http://schemas.microsoft.com/office/drawing/2014/main" id="{5E23B34E-B308-39B7-2D3C-80BFCA4D0D6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1066800"/>
            <a:ext cx="5791200" cy="5791200"/>
          </a:xfrm>
          <a:prstGeom prst="rect">
            <a:avLst/>
          </a:prstGeom>
        </p:spPr>
      </p:pic>
      <p:pic>
        <p:nvPicPr>
          <p:cNvPr id="3" name="object 4">
            <a:extLst>
              <a:ext uri="{FF2B5EF4-FFF2-40B4-BE49-F238E27FC236}">
                <a16:creationId xmlns:a16="http://schemas.microsoft.com/office/drawing/2014/main" id="{573DBF4A-3C13-DF25-75B2-0C51204CAA8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134600" y="-117860"/>
            <a:ext cx="2212791" cy="2379566"/>
          </a:xfrm>
          <a:prstGeom prst="rect">
            <a:avLst/>
          </a:prstGeom>
        </p:spPr>
      </p:pic>
    </p:spTree>
    <p:extLst>
      <p:ext uri="{BB962C8B-B14F-4D97-AF65-F5344CB8AC3E}">
        <p14:creationId xmlns:p14="http://schemas.microsoft.com/office/powerpoint/2010/main" val="288173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1C09333-AFD6-1942-108C-81FF882A7323}"/>
              </a:ext>
            </a:extLst>
          </p:cNvPr>
          <p:cNvSpPr>
            <a:spLocks noGrp="1"/>
          </p:cNvSpPr>
          <p:nvPr>
            <p:ph type="body" sz="quarter" idx="12" hasCustomPrompt="1"/>
          </p:nvPr>
        </p:nvSpPr>
        <p:spPr>
          <a:xfrm>
            <a:off x="5715001" y="3220238"/>
            <a:ext cx="6096000" cy="685800"/>
          </a:xfrm>
          <a:prstGeom prst="rect">
            <a:avLst/>
          </a:prstGeom>
        </p:spPr>
        <p:txBody>
          <a:bodyPr/>
          <a:lstStyle>
            <a:lvl1pPr>
              <a:defRPr sz="40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GB" dirty="0"/>
              <a:t>Heading to go here. </a:t>
            </a:r>
          </a:p>
        </p:txBody>
      </p:sp>
      <p:sp>
        <p:nvSpPr>
          <p:cNvPr id="13" name="Text Placeholder 18">
            <a:extLst>
              <a:ext uri="{FF2B5EF4-FFF2-40B4-BE49-F238E27FC236}">
                <a16:creationId xmlns:a16="http://schemas.microsoft.com/office/drawing/2014/main" id="{DA55EAE1-D1E7-6818-D86C-8912C0F763B3}"/>
              </a:ext>
            </a:extLst>
          </p:cNvPr>
          <p:cNvSpPr>
            <a:spLocks noGrp="1"/>
          </p:cNvSpPr>
          <p:nvPr>
            <p:ph type="body" sz="quarter" idx="13" hasCustomPrompt="1"/>
          </p:nvPr>
        </p:nvSpPr>
        <p:spPr>
          <a:xfrm>
            <a:off x="5715001" y="3918857"/>
            <a:ext cx="6096000" cy="685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a:t>
            </a:r>
          </a:p>
        </p:txBody>
      </p:sp>
      <p:sp>
        <p:nvSpPr>
          <p:cNvPr id="14" name="Text Placeholder 18">
            <a:extLst>
              <a:ext uri="{FF2B5EF4-FFF2-40B4-BE49-F238E27FC236}">
                <a16:creationId xmlns:a16="http://schemas.microsoft.com/office/drawing/2014/main" id="{C4FC7BFE-BD38-434A-8941-4523A645425B}"/>
              </a:ext>
            </a:extLst>
          </p:cNvPr>
          <p:cNvSpPr>
            <a:spLocks noGrp="1"/>
          </p:cNvSpPr>
          <p:nvPr>
            <p:ph type="body" sz="quarter" idx="14" hasCustomPrompt="1"/>
          </p:nvPr>
        </p:nvSpPr>
        <p:spPr>
          <a:xfrm>
            <a:off x="5715001" y="4617476"/>
            <a:ext cx="6096000" cy="685800"/>
          </a:xfrm>
          <a:prstGeom prst="rect">
            <a:avLst/>
          </a:prstGeom>
        </p:spPr>
        <p:txBody>
          <a:bodyPr/>
          <a:lstStyle>
            <a:lvl1pPr>
              <a:defRPr sz="4000" b="1" i="0">
                <a:solidFill>
                  <a:srgbClr val="002B5C"/>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GB" dirty="0"/>
              <a:t>Heading to go here. </a:t>
            </a:r>
          </a:p>
        </p:txBody>
      </p:sp>
      <p:sp>
        <p:nvSpPr>
          <p:cNvPr id="16" name="Text Placeholder 15">
            <a:extLst>
              <a:ext uri="{FF2B5EF4-FFF2-40B4-BE49-F238E27FC236}">
                <a16:creationId xmlns:a16="http://schemas.microsoft.com/office/drawing/2014/main" id="{5C2461E1-712F-E493-1B6D-F4A67E529F80}"/>
              </a:ext>
            </a:extLst>
          </p:cNvPr>
          <p:cNvSpPr>
            <a:spLocks noGrp="1"/>
          </p:cNvSpPr>
          <p:nvPr>
            <p:ph type="body" sz="quarter" idx="15" hasCustomPrompt="1"/>
          </p:nvPr>
        </p:nvSpPr>
        <p:spPr>
          <a:xfrm>
            <a:off x="5715001" y="5665617"/>
            <a:ext cx="6096001" cy="533400"/>
          </a:xfrm>
          <a:prstGeom prst="rect">
            <a:avLst/>
          </a:prstGeom>
        </p:spPr>
        <p:txBody>
          <a:bodyPr/>
          <a:lstStyle>
            <a:lvl1pPr>
              <a:defRPr sz="15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0"/>
            <a:endParaRPr lang="en-US" dirty="0"/>
          </a:p>
        </p:txBody>
      </p:sp>
      <p:pic>
        <p:nvPicPr>
          <p:cNvPr id="6" name="Picture 5">
            <a:extLst>
              <a:ext uri="{FF2B5EF4-FFF2-40B4-BE49-F238E27FC236}">
                <a16:creationId xmlns:a16="http://schemas.microsoft.com/office/drawing/2014/main" id="{57DE4030-A93F-EB52-5176-A590417B2B6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7534" t="3404"/>
          <a:stretch/>
        </p:blipFill>
        <p:spPr>
          <a:xfrm>
            <a:off x="-1" y="0"/>
            <a:ext cx="5700347" cy="6866792"/>
          </a:xfrm>
          <a:prstGeom prst="rect">
            <a:avLst/>
          </a:prstGeom>
        </p:spPr>
      </p:pic>
      <p:pic>
        <p:nvPicPr>
          <p:cNvPr id="3" name="object 4">
            <a:extLst>
              <a:ext uri="{FF2B5EF4-FFF2-40B4-BE49-F238E27FC236}">
                <a16:creationId xmlns:a16="http://schemas.microsoft.com/office/drawing/2014/main" id="{9C8EB5D9-B4C1-CD8C-7B54-9EC3F3DFC6CB}"/>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134600" y="-117860"/>
            <a:ext cx="2212791" cy="2379566"/>
          </a:xfrm>
          <a:prstGeom prst="rect">
            <a:avLst/>
          </a:prstGeom>
        </p:spPr>
      </p:pic>
    </p:spTree>
    <p:extLst>
      <p:ext uri="{BB962C8B-B14F-4D97-AF65-F5344CB8AC3E}">
        <p14:creationId xmlns:p14="http://schemas.microsoft.com/office/powerpoint/2010/main" val="282180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1C09333-AFD6-1942-108C-81FF882A7323}"/>
              </a:ext>
            </a:extLst>
          </p:cNvPr>
          <p:cNvSpPr>
            <a:spLocks noGrp="1"/>
          </p:cNvSpPr>
          <p:nvPr>
            <p:ph type="body" sz="quarter" idx="12" hasCustomPrompt="1"/>
          </p:nvPr>
        </p:nvSpPr>
        <p:spPr>
          <a:xfrm>
            <a:off x="6096001" y="3173583"/>
            <a:ext cx="5715000" cy="685800"/>
          </a:xfrm>
          <a:prstGeom prst="rect">
            <a:avLst/>
          </a:prstGeom>
        </p:spPr>
        <p:txBody>
          <a:bodyPr/>
          <a:lstStyle>
            <a:lvl1pPr>
              <a:defRPr sz="40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GB" dirty="0"/>
              <a:t>Heading to go here.</a:t>
            </a:r>
          </a:p>
        </p:txBody>
      </p:sp>
      <p:sp>
        <p:nvSpPr>
          <p:cNvPr id="13" name="Text Placeholder 18">
            <a:extLst>
              <a:ext uri="{FF2B5EF4-FFF2-40B4-BE49-F238E27FC236}">
                <a16:creationId xmlns:a16="http://schemas.microsoft.com/office/drawing/2014/main" id="{DA55EAE1-D1E7-6818-D86C-8912C0F763B3}"/>
              </a:ext>
            </a:extLst>
          </p:cNvPr>
          <p:cNvSpPr>
            <a:spLocks noGrp="1"/>
          </p:cNvSpPr>
          <p:nvPr>
            <p:ph type="body" sz="quarter" idx="13" hasCustomPrompt="1"/>
          </p:nvPr>
        </p:nvSpPr>
        <p:spPr>
          <a:xfrm>
            <a:off x="6096001" y="3892040"/>
            <a:ext cx="5715000" cy="685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a:t>
            </a:r>
          </a:p>
        </p:txBody>
      </p:sp>
      <p:sp>
        <p:nvSpPr>
          <p:cNvPr id="14" name="Text Placeholder 18">
            <a:extLst>
              <a:ext uri="{FF2B5EF4-FFF2-40B4-BE49-F238E27FC236}">
                <a16:creationId xmlns:a16="http://schemas.microsoft.com/office/drawing/2014/main" id="{C4FC7BFE-BD38-434A-8941-4523A645425B}"/>
              </a:ext>
            </a:extLst>
          </p:cNvPr>
          <p:cNvSpPr>
            <a:spLocks noGrp="1"/>
          </p:cNvSpPr>
          <p:nvPr>
            <p:ph type="body" sz="quarter" idx="14" hasCustomPrompt="1"/>
          </p:nvPr>
        </p:nvSpPr>
        <p:spPr>
          <a:xfrm>
            <a:off x="6096001" y="4610497"/>
            <a:ext cx="5715000" cy="685800"/>
          </a:xfrm>
          <a:prstGeom prst="rect">
            <a:avLst/>
          </a:prstGeom>
        </p:spPr>
        <p:txBody>
          <a:bodyPr/>
          <a:lstStyle>
            <a:lvl1pPr>
              <a:defRPr sz="4000" b="1" i="0">
                <a:solidFill>
                  <a:srgbClr val="002B5C"/>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GB" dirty="0"/>
              <a:t>Heading to go here. </a:t>
            </a:r>
          </a:p>
        </p:txBody>
      </p:sp>
      <p:sp>
        <p:nvSpPr>
          <p:cNvPr id="16" name="Text Placeholder 15">
            <a:extLst>
              <a:ext uri="{FF2B5EF4-FFF2-40B4-BE49-F238E27FC236}">
                <a16:creationId xmlns:a16="http://schemas.microsoft.com/office/drawing/2014/main" id="{5C2461E1-712F-E493-1B6D-F4A67E529F80}"/>
              </a:ext>
            </a:extLst>
          </p:cNvPr>
          <p:cNvSpPr>
            <a:spLocks noGrp="1"/>
          </p:cNvSpPr>
          <p:nvPr>
            <p:ph type="body" sz="quarter" idx="15" hasCustomPrompt="1"/>
          </p:nvPr>
        </p:nvSpPr>
        <p:spPr>
          <a:xfrm>
            <a:off x="6096001" y="5638800"/>
            <a:ext cx="5715001" cy="533400"/>
          </a:xfrm>
          <a:prstGeom prst="rect">
            <a:avLst/>
          </a:prstGeom>
        </p:spPr>
        <p:txBody>
          <a:bodyPr/>
          <a:lstStyle>
            <a:lvl1pPr>
              <a:defRPr sz="15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0"/>
            <a:endParaRPr lang="en-US" dirty="0"/>
          </a:p>
        </p:txBody>
      </p:sp>
      <p:pic>
        <p:nvPicPr>
          <p:cNvPr id="5" name="Picture 4">
            <a:extLst>
              <a:ext uri="{FF2B5EF4-FFF2-40B4-BE49-F238E27FC236}">
                <a16:creationId xmlns:a16="http://schemas.microsoft.com/office/drawing/2014/main" id="{E65B9CF2-B5CA-2B99-FA04-74A4660B660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4210" t="6160" r="18948" b="-1949"/>
          <a:stretch/>
        </p:blipFill>
        <p:spPr>
          <a:xfrm flipH="1">
            <a:off x="0" y="-46893"/>
            <a:ext cx="5562600" cy="6934201"/>
          </a:xfrm>
          <a:prstGeom prst="rect">
            <a:avLst/>
          </a:prstGeom>
        </p:spPr>
      </p:pic>
      <p:pic>
        <p:nvPicPr>
          <p:cNvPr id="3" name="object 4">
            <a:extLst>
              <a:ext uri="{FF2B5EF4-FFF2-40B4-BE49-F238E27FC236}">
                <a16:creationId xmlns:a16="http://schemas.microsoft.com/office/drawing/2014/main" id="{FB7E3DAF-40A1-701C-3F8A-389F05002CE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134600" y="-117860"/>
            <a:ext cx="2212791" cy="2379566"/>
          </a:xfrm>
          <a:prstGeom prst="rect">
            <a:avLst/>
          </a:prstGeom>
        </p:spPr>
      </p:pic>
    </p:spTree>
    <p:extLst>
      <p:ext uri="{BB962C8B-B14F-4D97-AF65-F5344CB8AC3E}">
        <p14:creationId xmlns:p14="http://schemas.microsoft.com/office/powerpoint/2010/main" val="114795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1C09333-AFD6-1942-108C-81FF882A7323}"/>
              </a:ext>
            </a:extLst>
          </p:cNvPr>
          <p:cNvSpPr>
            <a:spLocks noGrp="1"/>
          </p:cNvSpPr>
          <p:nvPr>
            <p:ph type="body" sz="quarter" idx="12" hasCustomPrompt="1"/>
          </p:nvPr>
        </p:nvSpPr>
        <p:spPr>
          <a:xfrm>
            <a:off x="6400800" y="3151414"/>
            <a:ext cx="5410200" cy="685800"/>
          </a:xfrm>
          <a:prstGeom prst="rect">
            <a:avLst/>
          </a:prstGeom>
        </p:spPr>
        <p:txBody>
          <a:bodyPr/>
          <a:lstStyle>
            <a:lvl1pPr>
              <a:defRPr sz="40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GB" dirty="0"/>
              <a:t>Heading to go here. </a:t>
            </a:r>
          </a:p>
        </p:txBody>
      </p:sp>
      <p:sp>
        <p:nvSpPr>
          <p:cNvPr id="13" name="Text Placeholder 18">
            <a:extLst>
              <a:ext uri="{FF2B5EF4-FFF2-40B4-BE49-F238E27FC236}">
                <a16:creationId xmlns:a16="http://schemas.microsoft.com/office/drawing/2014/main" id="{DA55EAE1-D1E7-6818-D86C-8912C0F763B3}"/>
              </a:ext>
            </a:extLst>
          </p:cNvPr>
          <p:cNvSpPr>
            <a:spLocks noGrp="1"/>
          </p:cNvSpPr>
          <p:nvPr>
            <p:ph type="body" sz="quarter" idx="13" hasCustomPrompt="1"/>
          </p:nvPr>
        </p:nvSpPr>
        <p:spPr>
          <a:xfrm>
            <a:off x="6400800" y="3869871"/>
            <a:ext cx="5410200" cy="685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a:t>
            </a:r>
          </a:p>
        </p:txBody>
      </p:sp>
      <p:sp>
        <p:nvSpPr>
          <p:cNvPr id="14" name="Text Placeholder 18">
            <a:extLst>
              <a:ext uri="{FF2B5EF4-FFF2-40B4-BE49-F238E27FC236}">
                <a16:creationId xmlns:a16="http://schemas.microsoft.com/office/drawing/2014/main" id="{C4FC7BFE-BD38-434A-8941-4523A645425B}"/>
              </a:ext>
            </a:extLst>
          </p:cNvPr>
          <p:cNvSpPr>
            <a:spLocks noGrp="1"/>
          </p:cNvSpPr>
          <p:nvPr>
            <p:ph type="body" sz="quarter" idx="14" hasCustomPrompt="1"/>
          </p:nvPr>
        </p:nvSpPr>
        <p:spPr>
          <a:xfrm>
            <a:off x="6400800" y="4588328"/>
            <a:ext cx="5410200" cy="685800"/>
          </a:xfrm>
          <a:prstGeom prst="rect">
            <a:avLst/>
          </a:prstGeom>
        </p:spPr>
        <p:txBody>
          <a:bodyPr/>
          <a:lstStyle>
            <a:lvl1pPr>
              <a:defRPr sz="4000" b="1" i="0">
                <a:solidFill>
                  <a:srgbClr val="002B5C"/>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GB" dirty="0"/>
              <a:t>Heading to go here. </a:t>
            </a:r>
          </a:p>
        </p:txBody>
      </p:sp>
      <p:sp>
        <p:nvSpPr>
          <p:cNvPr id="16" name="Text Placeholder 15">
            <a:extLst>
              <a:ext uri="{FF2B5EF4-FFF2-40B4-BE49-F238E27FC236}">
                <a16:creationId xmlns:a16="http://schemas.microsoft.com/office/drawing/2014/main" id="{5C2461E1-712F-E493-1B6D-F4A67E529F80}"/>
              </a:ext>
            </a:extLst>
          </p:cNvPr>
          <p:cNvSpPr>
            <a:spLocks noGrp="1"/>
          </p:cNvSpPr>
          <p:nvPr>
            <p:ph type="body" sz="quarter" idx="15" hasCustomPrompt="1"/>
          </p:nvPr>
        </p:nvSpPr>
        <p:spPr>
          <a:xfrm>
            <a:off x="6400800" y="5616631"/>
            <a:ext cx="5410201" cy="533400"/>
          </a:xfrm>
          <a:prstGeom prst="rect">
            <a:avLst/>
          </a:prstGeom>
        </p:spPr>
        <p:txBody>
          <a:bodyPr/>
          <a:lstStyle>
            <a:lvl1pPr>
              <a:defRPr sz="15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0"/>
            <a:endParaRPr lang="en-US" dirty="0"/>
          </a:p>
        </p:txBody>
      </p:sp>
      <p:pic>
        <p:nvPicPr>
          <p:cNvPr id="5" name="Picture 4">
            <a:extLst>
              <a:ext uri="{FF2B5EF4-FFF2-40B4-BE49-F238E27FC236}">
                <a16:creationId xmlns:a16="http://schemas.microsoft.com/office/drawing/2014/main" id="{8D16C5D9-B733-A126-E2AD-6B2A1898059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0806" b="3571"/>
          <a:stretch/>
        </p:blipFill>
        <p:spPr>
          <a:xfrm flipH="1">
            <a:off x="-31691" y="0"/>
            <a:ext cx="6318739" cy="5410199"/>
          </a:xfrm>
          <a:prstGeom prst="rect">
            <a:avLst/>
          </a:prstGeom>
        </p:spPr>
      </p:pic>
      <p:pic>
        <p:nvPicPr>
          <p:cNvPr id="3" name="object 4">
            <a:extLst>
              <a:ext uri="{FF2B5EF4-FFF2-40B4-BE49-F238E27FC236}">
                <a16:creationId xmlns:a16="http://schemas.microsoft.com/office/drawing/2014/main" id="{A2D10752-9767-CCC8-D47D-33055B3B1B6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134600" y="-117860"/>
            <a:ext cx="2212791" cy="2379566"/>
          </a:xfrm>
          <a:prstGeom prst="rect">
            <a:avLst/>
          </a:prstGeom>
        </p:spPr>
      </p:pic>
    </p:spTree>
    <p:extLst>
      <p:ext uri="{BB962C8B-B14F-4D97-AF65-F5344CB8AC3E}">
        <p14:creationId xmlns:p14="http://schemas.microsoft.com/office/powerpoint/2010/main" val="233405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1C09333-AFD6-1942-108C-81FF882A7323}"/>
              </a:ext>
            </a:extLst>
          </p:cNvPr>
          <p:cNvSpPr>
            <a:spLocks noGrp="1"/>
          </p:cNvSpPr>
          <p:nvPr>
            <p:ph type="body" sz="quarter" idx="12" hasCustomPrompt="1"/>
          </p:nvPr>
        </p:nvSpPr>
        <p:spPr>
          <a:xfrm>
            <a:off x="6096001" y="3147541"/>
            <a:ext cx="5715000" cy="685800"/>
          </a:xfrm>
          <a:prstGeom prst="rect">
            <a:avLst/>
          </a:prstGeom>
        </p:spPr>
        <p:txBody>
          <a:bodyPr/>
          <a:lstStyle>
            <a:lvl1pPr>
              <a:defRPr sz="40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GB" dirty="0"/>
              <a:t>Heading to go here. </a:t>
            </a:r>
          </a:p>
        </p:txBody>
      </p:sp>
      <p:sp>
        <p:nvSpPr>
          <p:cNvPr id="13" name="Text Placeholder 18">
            <a:extLst>
              <a:ext uri="{FF2B5EF4-FFF2-40B4-BE49-F238E27FC236}">
                <a16:creationId xmlns:a16="http://schemas.microsoft.com/office/drawing/2014/main" id="{DA55EAE1-D1E7-6818-D86C-8912C0F763B3}"/>
              </a:ext>
            </a:extLst>
          </p:cNvPr>
          <p:cNvSpPr>
            <a:spLocks noGrp="1"/>
          </p:cNvSpPr>
          <p:nvPr>
            <p:ph type="body" sz="quarter" idx="13" hasCustomPrompt="1"/>
          </p:nvPr>
        </p:nvSpPr>
        <p:spPr>
          <a:xfrm>
            <a:off x="6096001" y="3842657"/>
            <a:ext cx="5715000" cy="685800"/>
          </a:xfrm>
          <a:prstGeom prst="rect">
            <a:avLst/>
          </a:prstGeom>
        </p:spPr>
        <p:txBody>
          <a:bodyPr/>
          <a:lstStyle>
            <a:lvl1pPr>
              <a:defRPr sz="4000" b="0" i="0">
                <a:solidFill>
                  <a:srgbClr val="002B5C"/>
                </a:solidFill>
                <a:latin typeface="Lato" panose="020F0502020204030203" pitchFamily="34" charset="0"/>
                <a:ea typeface="Lato" panose="020F0502020204030203" pitchFamily="34" charset="0"/>
                <a:cs typeface="Lato" panose="020F0502020204030203" pitchFamily="34" charset="0"/>
              </a:defRPr>
            </a:lvl1pPr>
          </a:lstStyle>
          <a:p>
            <a:pPr lvl="0"/>
            <a:r>
              <a:rPr lang="en-GB" dirty="0"/>
              <a:t>Heading to go here. </a:t>
            </a:r>
          </a:p>
        </p:txBody>
      </p:sp>
      <p:sp>
        <p:nvSpPr>
          <p:cNvPr id="14" name="Text Placeholder 18">
            <a:extLst>
              <a:ext uri="{FF2B5EF4-FFF2-40B4-BE49-F238E27FC236}">
                <a16:creationId xmlns:a16="http://schemas.microsoft.com/office/drawing/2014/main" id="{C4FC7BFE-BD38-434A-8941-4523A645425B}"/>
              </a:ext>
            </a:extLst>
          </p:cNvPr>
          <p:cNvSpPr>
            <a:spLocks noGrp="1"/>
          </p:cNvSpPr>
          <p:nvPr>
            <p:ph type="body" sz="quarter" idx="14" hasCustomPrompt="1"/>
          </p:nvPr>
        </p:nvSpPr>
        <p:spPr>
          <a:xfrm>
            <a:off x="6096001" y="4561114"/>
            <a:ext cx="5715000" cy="685800"/>
          </a:xfrm>
          <a:prstGeom prst="rect">
            <a:avLst/>
          </a:prstGeom>
        </p:spPr>
        <p:txBody>
          <a:bodyPr/>
          <a:lstStyle>
            <a:lvl1pPr>
              <a:defRPr sz="4000" b="1" i="0">
                <a:solidFill>
                  <a:srgbClr val="002B5C"/>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GB" dirty="0"/>
              <a:t>Heading to go here. </a:t>
            </a:r>
          </a:p>
        </p:txBody>
      </p:sp>
      <p:sp>
        <p:nvSpPr>
          <p:cNvPr id="16" name="Text Placeholder 15">
            <a:extLst>
              <a:ext uri="{FF2B5EF4-FFF2-40B4-BE49-F238E27FC236}">
                <a16:creationId xmlns:a16="http://schemas.microsoft.com/office/drawing/2014/main" id="{5C2461E1-712F-E493-1B6D-F4A67E529F80}"/>
              </a:ext>
            </a:extLst>
          </p:cNvPr>
          <p:cNvSpPr>
            <a:spLocks noGrp="1"/>
          </p:cNvSpPr>
          <p:nvPr>
            <p:ph type="body" sz="quarter" idx="15" hasCustomPrompt="1"/>
          </p:nvPr>
        </p:nvSpPr>
        <p:spPr>
          <a:xfrm>
            <a:off x="6096001" y="5589417"/>
            <a:ext cx="5715001" cy="533400"/>
          </a:xfrm>
          <a:prstGeom prst="rect">
            <a:avLst/>
          </a:prstGeom>
        </p:spPr>
        <p:txBody>
          <a:bodyPr/>
          <a:lstStyle>
            <a:lvl1pPr>
              <a:defRPr sz="1500" b="0" i="0">
                <a:solidFill>
                  <a:srgbClr val="002B5C"/>
                </a:solidFill>
                <a:latin typeface="Lato Light" panose="020F0502020204030203" pitchFamily="34" charset="0"/>
                <a:ea typeface="Lato Light" panose="020F0502020204030203" pitchFamily="34" charset="0"/>
                <a:cs typeface="Lato Light" panose="020F0502020204030203"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 </a:t>
            </a:r>
            <a:r>
              <a:rPr lang="en-US" dirty="0" err="1"/>
              <a:t>Subheader</a:t>
            </a:r>
            <a:r>
              <a:rPr lang="en-US" dirty="0"/>
              <a:t> text to go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0"/>
            <a:endParaRPr lang="en-US" dirty="0"/>
          </a:p>
        </p:txBody>
      </p:sp>
      <p:pic>
        <p:nvPicPr>
          <p:cNvPr id="5" name="Picture 4">
            <a:extLst>
              <a:ext uri="{FF2B5EF4-FFF2-40B4-BE49-F238E27FC236}">
                <a16:creationId xmlns:a16="http://schemas.microsoft.com/office/drawing/2014/main" id="{FA3364D4-6E11-14C7-8471-6E5BD6966E2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9899" t="251"/>
          <a:stretch/>
        </p:blipFill>
        <p:spPr>
          <a:xfrm>
            <a:off x="0" y="0"/>
            <a:ext cx="5521105" cy="6875352"/>
          </a:xfrm>
          <a:prstGeom prst="rect">
            <a:avLst/>
          </a:prstGeom>
        </p:spPr>
      </p:pic>
      <p:pic>
        <p:nvPicPr>
          <p:cNvPr id="3" name="object 4">
            <a:extLst>
              <a:ext uri="{FF2B5EF4-FFF2-40B4-BE49-F238E27FC236}">
                <a16:creationId xmlns:a16="http://schemas.microsoft.com/office/drawing/2014/main" id="{D3EAE938-E326-7843-A519-5BDEB4D0FEB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134600" y="-117860"/>
            <a:ext cx="2212791" cy="2379566"/>
          </a:xfrm>
          <a:prstGeom prst="rect">
            <a:avLst/>
          </a:prstGeom>
        </p:spPr>
      </p:pic>
    </p:spTree>
    <p:extLst>
      <p:ext uri="{BB962C8B-B14F-4D97-AF65-F5344CB8AC3E}">
        <p14:creationId xmlns:p14="http://schemas.microsoft.com/office/powerpoint/2010/main" val="36671466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98" r:id="rId2"/>
    <p:sldLayoutId id="2147483699" r:id="rId3"/>
    <p:sldLayoutId id="2147483712" r:id="rId4"/>
    <p:sldLayoutId id="2147483713" r:id="rId5"/>
    <p:sldLayoutId id="2147483700" r:id="rId6"/>
    <p:sldLayoutId id="2147483701" r:id="rId7"/>
    <p:sldLayoutId id="2147483687" r:id="rId8"/>
    <p:sldLayoutId id="2147483686" r:id="rId9"/>
    <p:sldLayoutId id="2147483688" r:id="rId10"/>
    <p:sldLayoutId id="2147483665" r:id="rId11"/>
    <p:sldLayoutId id="2147483695" r:id="rId12"/>
    <p:sldLayoutId id="2147483696" r:id="rId13"/>
    <p:sldLayoutId id="2147483697" r:id="rId14"/>
    <p:sldLayoutId id="2147483703" r:id="rId15"/>
    <p:sldLayoutId id="2147483717" r:id="rId16"/>
    <p:sldLayoutId id="2147483691" r:id="rId17"/>
    <p:sldLayoutId id="2147483690" r:id="rId18"/>
    <p:sldLayoutId id="2147483693" r:id="rId19"/>
    <p:sldLayoutId id="2147483705" r:id="rId20"/>
    <p:sldLayoutId id="2147483714" r:id="rId21"/>
    <p:sldLayoutId id="2147483715" r:id="rId22"/>
    <p:sldLayoutId id="2147483706" r:id="rId23"/>
    <p:sldLayoutId id="2147483707" r:id="rId24"/>
    <p:sldLayoutId id="2147483708" r:id="rId25"/>
    <p:sldLayoutId id="2147483709" r:id="rId26"/>
    <p:sldLayoutId id="2147483710" r:id="rId27"/>
    <p:sldLayoutId id="2147483692" r:id="rId28"/>
    <p:sldLayoutId id="2147483694" r:id="rId29"/>
    <p:sldLayoutId id="2147483704" r:id="rId30"/>
    <p:sldLayoutId id="2147483716" r:id="rId31"/>
    <p:sldLayoutId id="2147483668" r:id="rId32"/>
    <p:sldLayoutId id="2147483669" r:id="rId33"/>
    <p:sldLayoutId id="2147483670" r:id="rId34"/>
    <p:sldLayoutId id="2147483671" r:id="rId35"/>
    <p:sldLayoutId id="2147483672" r:id="rId36"/>
    <p:sldLayoutId id="2147483679" r:id="rId37"/>
    <p:sldLayoutId id="2147483680" r:id="rId38"/>
    <p:sldLayoutId id="2147483673" r:id="rId39"/>
    <p:sldLayoutId id="2147483683" r:id="rId40"/>
    <p:sldLayoutId id="2147483684" r:id="rId41"/>
    <p:sldLayoutId id="2147483681" r:id="rId42"/>
    <p:sldLayoutId id="2147483682" r:id="rId43"/>
    <p:sldLayoutId id="2147483674" r:id="rId44"/>
    <p:sldLayoutId id="2147483675" r:id="rId45"/>
    <p:sldLayoutId id="2147483677" r:id="rId46"/>
    <p:sldLayoutId id="2147483678" r:id="rId4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hyperlink" Target="https://www.rcgp.org.uk/training-exams/training/mrcgp-workplace-based-assessment-wpba/prescribing.aspx" TargetMode="External"/><Relationship Id="rId2" Type="http://schemas.openxmlformats.org/officeDocument/2006/relationships/hyperlink" Target="https://youtu.be/sHtVmX0KnCQ" TargetMode="Externa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29F18F-658D-2E15-4687-BB3981C051AC}"/>
              </a:ext>
            </a:extLst>
          </p:cNvPr>
          <p:cNvSpPr>
            <a:spLocks noGrp="1"/>
          </p:cNvSpPr>
          <p:nvPr>
            <p:ph type="body" sz="quarter" idx="12"/>
          </p:nvPr>
        </p:nvSpPr>
        <p:spPr/>
        <p:txBody>
          <a:bodyPr/>
          <a:lstStyle/>
          <a:p>
            <a:r>
              <a:rPr lang="en-GB" dirty="0"/>
              <a:t>Prescribing Assessment</a:t>
            </a:r>
          </a:p>
        </p:txBody>
      </p:sp>
      <p:sp>
        <p:nvSpPr>
          <p:cNvPr id="3" name="Text Placeholder 2">
            <a:extLst>
              <a:ext uri="{FF2B5EF4-FFF2-40B4-BE49-F238E27FC236}">
                <a16:creationId xmlns:a16="http://schemas.microsoft.com/office/drawing/2014/main" id="{21E41641-0F24-1ABA-B476-DC03C5C1A465}"/>
              </a:ext>
            </a:extLst>
          </p:cNvPr>
          <p:cNvSpPr>
            <a:spLocks noGrp="1"/>
          </p:cNvSpPr>
          <p:nvPr>
            <p:ph type="body" sz="quarter" idx="13"/>
          </p:nvPr>
        </p:nvSpPr>
        <p:spPr>
          <a:xfrm>
            <a:off x="6400801" y="3869870"/>
            <a:ext cx="5415973" cy="1359329"/>
          </a:xfrm>
        </p:spPr>
        <p:txBody>
          <a:bodyPr/>
          <a:lstStyle/>
          <a:p>
            <a:pPr algn="ctr"/>
            <a:r>
              <a:rPr lang="en-GB" sz="4000" b="1" dirty="0">
                <a:solidFill>
                  <a:srgbClr val="002B5C"/>
                </a:solidFill>
              </a:rPr>
              <a:t>RCGP WPBA trainee induction presentation</a:t>
            </a:r>
          </a:p>
          <a:p>
            <a:endParaRPr lang="en-GB" dirty="0"/>
          </a:p>
        </p:txBody>
      </p:sp>
      <p:sp>
        <p:nvSpPr>
          <p:cNvPr id="5" name="Text Placeholder 4">
            <a:extLst>
              <a:ext uri="{FF2B5EF4-FFF2-40B4-BE49-F238E27FC236}">
                <a16:creationId xmlns:a16="http://schemas.microsoft.com/office/drawing/2014/main" id="{FA1A7052-E65E-C63A-D411-89598318986A}"/>
              </a:ext>
            </a:extLst>
          </p:cNvPr>
          <p:cNvSpPr>
            <a:spLocks noGrp="1"/>
          </p:cNvSpPr>
          <p:nvPr>
            <p:ph type="body" sz="quarter" idx="15"/>
          </p:nvPr>
        </p:nvSpPr>
        <p:spPr/>
        <p:txBody>
          <a:bodyPr/>
          <a:lstStyle/>
          <a:p>
            <a:r>
              <a:rPr lang="en-GB" dirty="0"/>
              <a:t>2024 update</a:t>
            </a:r>
          </a:p>
        </p:txBody>
      </p:sp>
    </p:spTree>
    <p:extLst>
      <p:ext uri="{BB962C8B-B14F-4D97-AF65-F5344CB8AC3E}">
        <p14:creationId xmlns:p14="http://schemas.microsoft.com/office/powerpoint/2010/main" val="107916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C9DC1E-D572-0D8E-9D82-10EAEFB32FFA}"/>
              </a:ext>
            </a:extLst>
          </p:cNvPr>
          <p:cNvSpPr>
            <a:spLocks noGrp="1"/>
          </p:cNvSpPr>
          <p:nvPr>
            <p:ph type="body" sz="quarter" idx="12"/>
          </p:nvPr>
        </p:nvSpPr>
        <p:spPr/>
        <p:txBody>
          <a:bodyPr/>
          <a:lstStyle/>
          <a:p>
            <a:r>
              <a:rPr lang="en-GB" dirty="0"/>
              <a:t>The trainee review - preparation</a:t>
            </a:r>
          </a:p>
        </p:txBody>
      </p:sp>
      <p:sp>
        <p:nvSpPr>
          <p:cNvPr id="3" name="Text Placeholder 2">
            <a:extLst>
              <a:ext uri="{FF2B5EF4-FFF2-40B4-BE49-F238E27FC236}">
                <a16:creationId xmlns:a16="http://schemas.microsoft.com/office/drawing/2014/main" id="{5D2F63BB-729A-D768-3A82-B6FEF4C3A0AD}"/>
              </a:ext>
            </a:extLst>
          </p:cNvPr>
          <p:cNvSpPr>
            <a:spLocks noGrp="1"/>
          </p:cNvSpPr>
          <p:nvPr>
            <p:ph type="body" sz="quarter" idx="14"/>
          </p:nvPr>
        </p:nvSpPr>
        <p:spPr/>
        <p:txBody>
          <a:bodyPr/>
          <a:lstStyle/>
          <a:p>
            <a:pPr marL="228600" indent="-228600" algn="l" rtl="0">
              <a:spcBef>
                <a:spcPts val="2400"/>
              </a:spcBef>
              <a:buFont typeface="Arial" panose="020B0604020202020204" pitchFamily="34" charset="0"/>
              <a:buChar char="•"/>
              <a:defRPr/>
            </a:pPr>
            <a:r>
              <a:rPr lang="en-US" sz="2800" dirty="0"/>
              <a:t>Retrospective to capture normal prescribing habits</a:t>
            </a:r>
          </a:p>
          <a:p>
            <a:pPr marL="228600" indent="-228600" algn="l" rtl="0">
              <a:spcBef>
                <a:spcPts val="2400"/>
              </a:spcBef>
              <a:buFont typeface="Arial" panose="020B0604020202020204" pitchFamily="34" charset="0"/>
              <a:buChar char="•"/>
              <a:defRPr/>
            </a:pPr>
            <a:r>
              <a:rPr lang="en-US" sz="2800" dirty="0"/>
              <a:t>Either manual review records from date set by supervisor until 50 prescriptions reviewed; or</a:t>
            </a:r>
          </a:p>
          <a:p>
            <a:pPr marL="228600" indent="-228600" algn="l" rtl="0">
              <a:spcBef>
                <a:spcPts val="2400"/>
              </a:spcBef>
              <a:buFont typeface="Arial" panose="020B0604020202020204" pitchFamily="34" charset="0"/>
              <a:buChar char="•"/>
              <a:defRPr/>
            </a:pPr>
            <a:r>
              <a:rPr lang="en-US" sz="2800" dirty="0"/>
              <a:t>Computer generated search added to spread sheet of 50 consecutive prescriptions </a:t>
            </a:r>
          </a:p>
          <a:p>
            <a:endParaRPr lang="en-GB" dirty="0"/>
          </a:p>
        </p:txBody>
      </p:sp>
    </p:spTree>
    <p:extLst>
      <p:ext uri="{BB962C8B-B14F-4D97-AF65-F5344CB8AC3E}">
        <p14:creationId xmlns:p14="http://schemas.microsoft.com/office/powerpoint/2010/main" val="97537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2EE4BE-93B1-DAD8-DD05-DF8D2CF8C65D}"/>
              </a:ext>
            </a:extLst>
          </p:cNvPr>
          <p:cNvSpPr>
            <a:spLocks noGrp="1"/>
          </p:cNvSpPr>
          <p:nvPr>
            <p:ph type="body" sz="quarter" idx="12"/>
          </p:nvPr>
        </p:nvSpPr>
        <p:spPr/>
        <p:txBody>
          <a:bodyPr/>
          <a:lstStyle/>
          <a:p>
            <a:r>
              <a:rPr lang="en-GB" dirty="0"/>
              <a:t>How to assess:</a:t>
            </a:r>
          </a:p>
        </p:txBody>
      </p:sp>
      <p:sp>
        <p:nvSpPr>
          <p:cNvPr id="3" name="Text Placeholder 2">
            <a:extLst>
              <a:ext uri="{FF2B5EF4-FFF2-40B4-BE49-F238E27FC236}">
                <a16:creationId xmlns:a16="http://schemas.microsoft.com/office/drawing/2014/main" id="{2A0C1A30-2856-4661-38C3-9CD468D29F9E}"/>
              </a:ext>
            </a:extLst>
          </p:cNvPr>
          <p:cNvSpPr>
            <a:spLocks noGrp="1"/>
          </p:cNvSpPr>
          <p:nvPr>
            <p:ph type="body" sz="quarter" idx="14"/>
          </p:nvPr>
        </p:nvSpPr>
        <p:spPr/>
        <p:txBody>
          <a:body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rPr>
              <a:t>Was the </a:t>
            </a:r>
            <a:r>
              <a:rPr kumimoji="0" lang="en-GB" sz="2000" b="1" i="0" u="none" strike="noStrike" kern="1200" cap="none" spc="0" normalizeH="0" baseline="0" noProof="0" dirty="0">
                <a:ln>
                  <a:noFill/>
                </a:ln>
                <a:solidFill>
                  <a:schemeClr val="tx1"/>
                </a:solidFill>
                <a:effectLst/>
                <a:uLnTx/>
                <a:uFillTx/>
              </a:rPr>
              <a:t>RIGHT DRUG (s)</a:t>
            </a:r>
            <a:r>
              <a:rPr kumimoji="0" lang="en-GB" sz="2000" b="0" i="0" u="none" strike="noStrike" kern="1200" cap="none" spc="0" normalizeH="0" baseline="0" noProof="0" dirty="0">
                <a:ln>
                  <a:noFill/>
                </a:ln>
                <a:solidFill>
                  <a:schemeClr val="tx1"/>
                </a:solidFill>
                <a:effectLst/>
                <a:uLnTx/>
                <a:uFillTx/>
              </a:rPr>
              <a:t> selected for the indication and the patient?</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rPr>
              <a:t>Was the drug prescribed at the </a:t>
            </a:r>
            <a:r>
              <a:rPr kumimoji="0" lang="en-GB" sz="2000" b="1" i="0" u="none" strike="noStrike" kern="1200" cap="none" spc="0" normalizeH="0" baseline="0" noProof="0" dirty="0">
                <a:ln>
                  <a:noFill/>
                </a:ln>
                <a:solidFill>
                  <a:schemeClr val="tx1"/>
                </a:solidFill>
                <a:effectLst/>
                <a:uLnTx/>
                <a:uFillTx/>
              </a:rPr>
              <a:t>RIGHT DOSE</a:t>
            </a:r>
            <a:r>
              <a:rPr kumimoji="0" lang="en-GB" sz="2000" b="0" i="0" u="none" strike="noStrike" kern="1200" cap="none" spc="0" normalizeH="0" baseline="0" noProof="0" dirty="0">
                <a:ln>
                  <a:noFill/>
                </a:ln>
                <a:solidFill>
                  <a:schemeClr val="tx1"/>
                </a:solidFill>
                <a:effectLst/>
                <a:uLnTx/>
                <a:uFillTx/>
              </a:rPr>
              <a:t> for the indication and the patient?</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rPr>
              <a:t>Were the </a:t>
            </a:r>
            <a:r>
              <a:rPr kumimoji="0" lang="en-GB" sz="2000" b="1" i="0" u="none" strike="noStrike" kern="1200" cap="none" spc="0" normalizeH="0" baseline="0" noProof="0" dirty="0">
                <a:ln>
                  <a:noFill/>
                </a:ln>
                <a:solidFill>
                  <a:schemeClr val="tx1"/>
                </a:solidFill>
                <a:effectLst/>
                <a:uLnTx/>
                <a:uFillTx/>
              </a:rPr>
              <a:t>RIGHT DOSAGE INSTRUCTIONS</a:t>
            </a:r>
            <a:r>
              <a:rPr kumimoji="0" lang="en-GB" sz="2000" b="0" i="0" u="none" strike="noStrike" kern="1200" cap="none" spc="0" normalizeH="0" baseline="0" noProof="0" dirty="0">
                <a:ln>
                  <a:noFill/>
                </a:ln>
                <a:solidFill>
                  <a:schemeClr val="tx1"/>
                </a:solidFill>
                <a:effectLst/>
                <a:uLnTx/>
                <a:uFillTx/>
              </a:rPr>
              <a:t> written on the prescription in a way the patient can understand? </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rPr>
              <a:t>Was the </a:t>
            </a:r>
            <a:r>
              <a:rPr kumimoji="0" lang="en-GB" sz="2000" b="1" i="0" u="none" strike="noStrike" kern="1200" cap="none" spc="0" normalizeH="0" baseline="0" noProof="0" dirty="0">
                <a:ln>
                  <a:noFill/>
                </a:ln>
                <a:solidFill>
                  <a:schemeClr val="tx1"/>
                </a:solidFill>
                <a:effectLst/>
                <a:uLnTx/>
                <a:uFillTx/>
              </a:rPr>
              <a:t>RIGHT FOLLOW UP</a:t>
            </a:r>
            <a:r>
              <a:rPr kumimoji="0" lang="en-GB" sz="2000" b="0" i="0" u="none" strike="noStrike" kern="1200" cap="none" spc="0" normalizeH="0" baseline="0" noProof="0" dirty="0">
                <a:ln>
                  <a:noFill/>
                </a:ln>
                <a:solidFill>
                  <a:schemeClr val="tx1"/>
                </a:solidFill>
                <a:effectLst/>
                <a:uLnTx/>
                <a:uFillTx/>
              </a:rPr>
              <a:t> planned, enacted or acted upon with regards to the medication? </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rPr>
              <a:t>Have you provided the </a:t>
            </a:r>
            <a:r>
              <a:rPr kumimoji="0" lang="en-GB" sz="2000" b="1" i="0" u="none" strike="noStrike" kern="1200" cap="none" spc="0" normalizeH="0" baseline="0" noProof="0" dirty="0">
                <a:ln>
                  <a:noFill/>
                </a:ln>
                <a:solidFill>
                  <a:schemeClr val="tx1"/>
                </a:solidFill>
                <a:effectLst/>
                <a:uLnTx/>
                <a:uFillTx/>
              </a:rPr>
              <a:t>RIGHT DOCUMENTATION</a:t>
            </a:r>
            <a:r>
              <a:rPr kumimoji="0" lang="en-GB" sz="2000" b="0" i="0" u="none" strike="noStrike" kern="1200" cap="none" spc="0" normalizeH="0" baseline="0" noProof="0" dirty="0">
                <a:ln>
                  <a:noFill/>
                </a:ln>
                <a:solidFill>
                  <a:schemeClr val="tx1"/>
                </a:solidFill>
                <a:effectLst/>
                <a:uLnTx/>
                <a:uFillTx/>
              </a:rPr>
              <a:t> to support prescribing?  </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rPr>
              <a:t>Has the medication been subject to the </a:t>
            </a:r>
            <a:r>
              <a:rPr kumimoji="0" lang="en-GB" sz="2000" b="1" i="0" u="none" strike="noStrike" kern="1200" cap="none" spc="0" normalizeH="0" baseline="0" noProof="0" dirty="0">
                <a:ln>
                  <a:noFill/>
                </a:ln>
                <a:solidFill>
                  <a:schemeClr val="tx1"/>
                </a:solidFill>
                <a:effectLst/>
                <a:uLnTx/>
                <a:uFillTx/>
              </a:rPr>
              <a:t>RIGHT REVIEW </a:t>
            </a:r>
            <a:r>
              <a:rPr kumimoji="0" lang="en-GB" sz="2000" b="0" i="0" u="none" strike="noStrike" kern="1200" cap="none" spc="0" normalizeH="0" baseline="0" noProof="0" dirty="0">
                <a:ln>
                  <a:noFill/>
                </a:ln>
                <a:solidFill>
                  <a:schemeClr val="tx1"/>
                </a:solidFill>
                <a:effectLst/>
                <a:uLnTx/>
                <a:uFillTx/>
              </a:rPr>
              <a:t>before prescribing (including checking adherence to therapy)? </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rPr>
              <a:t>Are there any examples of </a:t>
            </a:r>
            <a:r>
              <a:rPr kumimoji="0" lang="en-GB" sz="2000" b="1" i="0" u="none" strike="noStrike" kern="1200" cap="none" spc="0" normalizeH="0" baseline="0" noProof="0" dirty="0">
                <a:ln>
                  <a:noFill/>
                </a:ln>
                <a:solidFill>
                  <a:schemeClr val="tx1"/>
                </a:solidFill>
                <a:effectLst/>
                <a:uLnTx/>
                <a:uFillTx/>
              </a:rPr>
              <a:t>GOOD PRESCRIBING</a:t>
            </a:r>
            <a:r>
              <a:rPr kumimoji="0" lang="en-GB" sz="2000" b="0" i="0" u="none" strike="noStrike" kern="1200" cap="none" spc="0" normalizeH="0" baseline="0" noProof="0" dirty="0">
                <a:ln>
                  <a:noFill/>
                </a:ln>
                <a:solidFill>
                  <a:schemeClr val="tx1"/>
                </a:solidFill>
                <a:effectLst/>
                <a:uLnTx/>
                <a:uFillTx/>
              </a:rPr>
              <a:t> practice? </a:t>
            </a:r>
            <a:endParaRPr kumimoji="0" lang="en-US" sz="2000" b="0" i="0" u="none" strike="noStrike" kern="1200" cap="none" spc="0" normalizeH="0" baseline="0" noProof="0" dirty="0">
              <a:ln>
                <a:noFill/>
              </a:ln>
              <a:solidFill>
                <a:schemeClr val="tx1"/>
              </a:solidFill>
              <a:effectLst/>
              <a:uLnTx/>
              <a:uFillTx/>
            </a:endParaRPr>
          </a:p>
          <a:p>
            <a:endParaRPr lang="en-GB" dirty="0"/>
          </a:p>
        </p:txBody>
      </p:sp>
    </p:spTree>
    <p:extLst>
      <p:ext uri="{BB962C8B-B14F-4D97-AF65-F5344CB8AC3E}">
        <p14:creationId xmlns:p14="http://schemas.microsoft.com/office/powerpoint/2010/main" val="400948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18A255-5532-84CD-CB5B-15E96DDC2B08}"/>
              </a:ext>
            </a:extLst>
          </p:cNvPr>
          <p:cNvSpPr>
            <a:spLocks noGrp="1"/>
          </p:cNvSpPr>
          <p:nvPr>
            <p:ph type="body" sz="quarter" idx="12"/>
          </p:nvPr>
        </p:nvSpPr>
        <p:spPr/>
        <p:txBody>
          <a:bodyPr/>
          <a:lstStyle/>
          <a:p>
            <a:r>
              <a:rPr lang="en-GB" dirty="0"/>
              <a:t>How to assess:</a:t>
            </a:r>
          </a:p>
        </p:txBody>
      </p:sp>
      <p:sp>
        <p:nvSpPr>
          <p:cNvPr id="3" name="Text Placeholder 2">
            <a:extLst>
              <a:ext uri="{FF2B5EF4-FFF2-40B4-BE49-F238E27FC236}">
                <a16:creationId xmlns:a16="http://schemas.microsoft.com/office/drawing/2014/main" id="{A0241867-C055-BB97-7F1B-3109589738B0}"/>
              </a:ext>
            </a:extLst>
          </p:cNvPr>
          <p:cNvSpPr>
            <a:spLocks noGrp="1"/>
          </p:cNvSpPr>
          <p:nvPr>
            <p:ph type="body" sz="quarter" idx="14"/>
          </p:nvPr>
        </p:nvSpPr>
        <p:spPr/>
        <p:txBody>
          <a:bodyPr/>
          <a:lstStyle/>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rPr>
              <a:t>Was the </a:t>
            </a:r>
            <a:r>
              <a:rPr kumimoji="0" lang="en-GB" sz="2000" b="1" i="0" u="none" strike="noStrike" kern="1200" cap="none" spc="0" normalizeH="0" baseline="0" noProof="0" dirty="0">
                <a:ln>
                  <a:noFill/>
                </a:ln>
                <a:effectLst/>
                <a:uLnTx/>
                <a:uFillTx/>
              </a:rPr>
              <a:t>RIGHT DRUG (s)</a:t>
            </a:r>
            <a:r>
              <a:rPr kumimoji="0" lang="en-GB" sz="2000" b="0" i="0" u="none" strike="noStrike" kern="1200" cap="none" spc="0" normalizeH="0" baseline="0" noProof="0" dirty="0">
                <a:ln>
                  <a:noFill/>
                </a:ln>
                <a:effectLst/>
                <a:uLnTx/>
                <a:uFillTx/>
              </a:rPr>
              <a:t> selected for the indication and the patient? </a:t>
            </a:r>
            <a:r>
              <a:rPr kumimoji="0" lang="en-GB" sz="2000" b="0" i="1" u="none" strike="noStrike" kern="1200" cap="none" spc="0" normalizeH="0" baseline="0" noProof="0" dirty="0">
                <a:ln>
                  <a:noFill/>
                </a:ln>
                <a:effectLst/>
                <a:uLnTx/>
                <a:uFillTx/>
              </a:rPr>
              <a:t>Is this drug suggested by NICE or other guidelines as first choice; are there good reasons to use it if it is second choice? Have allergies or contraindications been considered?</a:t>
            </a:r>
            <a:endParaRPr kumimoji="0" lang="en-GB" sz="2000" b="0" i="0" u="none" strike="noStrike" kern="1200" cap="none" spc="0" normalizeH="0" baseline="0" noProof="0" dirty="0">
              <a:ln>
                <a:noFill/>
              </a:ln>
              <a:effectLst/>
              <a:uLnTx/>
              <a:uFillTx/>
            </a:endParaRP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rPr>
              <a:t>Was the drug prescribed at the </a:t>
            </a:r>
            <a:r>
              <a:rPr kumimoji="0" lang="en-GB" sz="2000" b="1" i="0" u="none" strike="noStrike" kern="1200" cap="none" spc="0" normalizeH="0" baseline="0" noProof="0" dirty="0">
                <a:ln>
                  <a:noFill/>
                </a:ln>
                <a:effectLst/>
                <a:uLnTx/>
                <a:uFillTx/>
              </a:rPr>
              <a:t>RIGHT DOSE</a:t>
            </a:r>
            <a:r>
              <a:rPr kumimoji="0" lang="en-GB" sz="2000" b="0" i="0" u="none" strike="noStrike" kern="1200" cap="none" spc="0" normalizeH="0" baseline="0" noProof="0" dirty="0">
                <a:ln>
                  <a:noFill/>
                </a:ln>
                <a:effectLst/>
                <a:uLnTx/>
                <a:uFillTx/>
              </a:rPr>
              <a:t> for the indication and the patient? </a:t>
            </a:r>
            <a:r>
              <a:rPr kumimoji="0" lang="en-GB" sz="2000" b="0" i="1" u="none" strike="noStrike" kern="1200" cap="none" spc="0" normalizeH="0" baseline="0" noProof="0" dirty="0">
                <a:ln>
                  <a:noFill/>
                </a:ln>
                <a:effectLst/>
                <a:uLnTx/>
                <a:uFillTx/>
              </a:rPr>
              <a:t>E.g. is the dose the one advised by BNF bearing in mind LFT and renal function?</a:t>
            </a:r>
            <a:endParaRPr kumimoji="0" lang="en-GB" sz="2000" b="0" i="0" u="none" strike="noStrike" kern="1200" cap="none" spc="0" normalizeH="0" baseline="0" noProof="0" dirty="0">
              <a:ln>
                <a:noFill/>
              </a:ln>
              <a:effectLst/>
              <a:uLnTx/>
              <a:uFillTx/>
            </a:endParaRP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rPr>
              <a:t>Were the </a:t>
            </a:r>
            <a:r>
              <a:rPr kumimoji="0" lang="en-GB" sz="2000" b="1" i="0" u="none" strike="noStrike" kern="1200" cap="none" spc="0" normalizeH="0" baseline="0" noProof="0" dirty="0">
                <a:ln>
                  <a:noFill/>
                </a:ln>
                <a:effectLst/>
                <a:uLnTx/>
                <a:uFillTx/>
              </a:rPr>
              <a:t>RIGHT DOSAGE INSTRUCTIONS</a:t>
            </a:r>
            <a:r>
              <a:rPr kumimoji="0" lang="en-GB" sz="2000" b="0" i="0" u="none" strike="noStrike" kern="1200" cap="none" spc="0" normalizeH="0" baseline="0" noProof="0" dirty="0">
                <a:ln>
                  <a:noFill/>
                </a:ln>
                <a:effectLst/>
                <a:uLnTx/>
                <a:uFillTx/>
              </a:rPr>
              <a:t> written on the prescription in a way the patient can understand? </a:t>
            </a:r>
            <a:r>
              <a:rPr kumimoji="0" lang="en-GB" sz="2000" b="0" i="1" u="none" strike="noStrike" kern="1200" cap="none" spc="0" normalizeH="0" baseline="0" noProof="0" dirty="0">
                <a:ln>
                  <a:noFill/>
                </a:ln>
                <a:effectLst/>
                <a:uLnTx/>
                <a:uFillTx/>
              </a:rPr>
              <a:t>They should be in plain English (not </a:t>
            </a:r>
            <a:r>
              <a:rPr kumimoji="0" lang="en-GB" sz="2000" b="0" i="1" u="none" strike="noStrike" kern="1200" cap="none" spc="0" normalizeH="0" baseline="0" noProof="0" dirty="0" err="1">
                <a:ln>
                  <a:noFill/>
                </a:ln>
                <a:effectLst/>
                <a:uLnTx/>
                <a:uFillTx/>
              </a:rPr>
              <a:t>qid</a:t>
            </a:r>
            <a:r>
              <a:rPr kumimoji="0" lang="en-GB" sz="2000" b="0" i="1" u="none" strike="noStrike" kern="1200" cap="none" spc="0" normalizeH="0" baseline="0" noProof="0" dirty="0">
                <a:ln>
                  <a:noFill/>
                </a:ln>
                <a:effectLst/>
                <a:uLnTx/>
                <a:uFillTx/>
              </a:rPr>
              <a:t> or </a:t>
            </a:r>
            <a:r>
              <a:rPr kumimoji="0" lang="en-GB" sz="2000" b="0" i="1" u="none" strike="noStrike" kern="1200" cap="none" spc="0" normalizeH="0" baseline="0" noProof="0" dirty="0" err="1">
                <a:ln>
                  <a:noFill/>
                </a:ln>
                <a:effectLst/>
                <a:uLnTx/>
                <a:uFillTx/>
              </a:rPr>
              <a:t>qds</a:t>
            </a:r>
            <a:r>
              <a:rPr kumimoji="0" lang="en-GB" sz="2000" b="0" i="1" u="none" strike="noStrike" kern="1200" cap="none" spc="0" normalizeH="0" baseline="0" noProof="0" dirty="0">
                <a:ln>
                  <a:noFill/>
                </a:ln>
                <a:effectLst/>
                <a:uLnTx/>
                <a:uFillTx/>
              </a:rPr>
              <a:t>)  and should be specific (as needed is never appropriate; which eye or ear should be stated.)</a:t>
            </a:r>
            <a:endParaRPr kumimoji="0" lang="en-GB" sz="2000" b="0" i="0" u="none" strike="noStrike" kern="1200" cap="none" spc="0" normalizeH="0" baseline="0" noProof="0" dirty="0">
              <a:ln>
                <a:noFill/>
              </a:ln>
              <a:effectLst/>
              <a:uLnTx/>
              <a:uFillTx/>
            </a:endParaRP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rPr>
              <a:t>Was the </a:t>
            </a:r>
            <a:r>
              <a:rPr kumimoji="0" lang="en-GB" sz="2000" b="1" i="0" u="none" strike="noStrike" kern="1200" cap="none" spc="0" normalizeH="0" baseline="0" noProof="0" dirty="0">
                <a:ln>
                  <a:noFill/>
                </a:ln>
                <a:effectLst/>
                <a:uLnTx/>
                <a:uFillTx/>
              </a:rPr>
              <a:t>RIGHT FOLLOW UP</a:t>
            </a:r>
            <a:r>
              <a:rPr kumimoji="0" lang="en-GB" sz="2000" b="0" i="0" u="none" strike="noStrike" kern="1200" cap="none" spc="0" normalizeH="0" baseline="0" noProof="0" dirty="0">
                <a:ln>
                  <a:noFill/>
                </a:ln>
                <a:effectLst/>
                <a:uLnTx/>
                <a:uFillTx/>
              </a:rPr>
              <a:t> planned, enacted or acted upon with regards to the medication? </a:t>
            </a:r>
            <a:r>
              <a:rPr kumimoji="0" lang="en-GB" sz="2000" b="0" i="1" u="none" strike="noStrike" kern="1200" cap="none" spc="0" normalizeH="0" baseline="0" noProof="0" dirty="0">
                <a:ln>
                  <a:noFill/>
                </a:ln>
                <a:effectLst/>
                <a:uLnTx/>
                <a:uFillTx/>
              </a:rPr>
              <a:t>E.g. if there should be a review of blood tests were these arranged; were arrangements made for review of a trial of treatment ? Etc. </a:t>
            </a:r>
            <a:endParaRPr kumimoji="0" lang="en-GB" sz="2000" b="0" i="0" u="none" strike="noStrike" kern="1200" cap="none" spc="0" normalizeH="0" baseline="0" noProof="0" dirty="0">
              <a:ln>
                <a:noFill/>
              </a:ln>
              <a:effectLst/>
              <a:uLnTx/>
              <a:uFillTx/>
            </a:endParaRPr>
          </a:p>
          <a:p>
            <a:endParaRPr lang="en-GB" dirty="0"/>
          </a:p>
        </p:txBody>
      </p:sp>
    </p:spTree>
    <p:extLst>
      <p:ext uri="{BB962C8B-B14F-4D97-AF65-F5344CB8AC3E}">
        <p14:creationId xmlns:p14="http://schemas.microsoft.com/office/powerpoint/2010/main" val="49710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D8CF92-F8F7-17AE-0D43-FA4964AA5EEC}"/>
              </a:ext>
            </a:extLst>
          </p:cNvPr>
          <p:cNvSpPr>
            <a:spLocks noGrp="1"/>
          </p:cNvSpPr>
          <p:nvPr>
            <p:ph type="body" sz="quarter" idx="12"/>
          </p:nvPr>
        </p:nvSpPr>
        <p:spPr/>
        <p:txBody>
          <a:bodyPr/>
          <a:lstStyle/>
          <a:p>
            <a:r>
              <a:rPr lang="en-GB" dirty="0"/>
              <a:t>How to Assess part 2</a:t>
            </a:r>
          </a:p>
        </p:txBody>
      </p:sp>
      <p:sp>
        <p:nvSpPr>
          <p:cNvPr id="3" name="Text Placeholder 2">
            <a:extLst>
              <a:ext uri="{FF2B5EF4-FFF2-40B4-BE49-F238E27FC236}">
                <a16:creationId xmlns:a16="http://schemas.microsoft.com/office/drawing/2014/main" id="{20BCCB8B-E7F0-BFF5-214B-3F5F4093D58D}"/>
              </a:ext>
            </a:extLst>
          </p:cNvPr>
          <p:cNvSpPr>
            <a:spLocks noGrp="1"/>
          </p:cNvSpPr>
          <p:nvPr>
            <p:ph type="body" sz="quarter" idx="14"/>
          </p:nvPr>
        </p:nvSpPr>
        <p:spPr/>
        <p:txBody>
          <a:bodyPr/>
          <a:lstStyle/>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effectLst/>
                <a:uLnTx/>
                <a:uFillTx/>
              </a:rPr>
              <a:t>Have you provided the </a:t>
            </a:r>
            <a:r>
              <a:rPr kumimoji="0" lang="en-GB" sz="2300" b="1" i="0" u="none" strike="noStrike" kern="1200" cap="none" spc="0" normalizeH="0" baseline="0" noProof="0" dirty="0">
                <a:ln>
                  <a:noFill/>
                </a:ln>
                <a:effectLst/>
                <a:uLnTx/>
                <a:uFillTx/>
              </a:rPr>
              <a:t>RIGHT DOCUMENTATION</a:t>
            </a:r>
            <a:r>
              <a:rPr kumimoji="0" lang="en-GB" sz="2300" b="0" i="0" u="none" strike="noStrike" kern="1200" cap="none" spc="0" normalizeH="0" baseline="0" noProof="0" dirty="0">
                <a:ln>
                  <a:noFill/>
                </a:ln>
                <a:effectLst/>
                <a:uLnTx/>
                <a:uFillTx/>
              </a:rPr>
              <a:t> to support prescribing? </a:t>
            </a:r>
            <a:r>
              <a:rPr kumimoji="0" lang="en-GB" sz="2300" b="0" i="1" u="none" strike="noStrike" kern="1200" cap="none" spc="0" normalizeH="0" baseline="0" noProof="0" dirty="0">
                <a:ln>
                  <a:noFill/>
                </a:ln>
                <a:effectLst/>
                <a:uLnTx/>
                <a:uFillTx/>
              </a:rPr>
              <a:t>Does the documentation make the indication, monitoring and follow up clear; </a:t>
            </a:r>
            <a:r>
              <a:rPr kumimoji="0" lang="en-US" sz="2300" b="0" i="1" u="none" strike="noStrike" kern="1200" cap="none" spc="0" normalizeH="0" baseline="0" noProof="0" dirty="0">
                <a:ln>
                  <a:noFill/>
                </a:ln>
                <a:effectLst/>
                <a:uLnTx/>
                <a:uFillTx/>
              </a:rPr>
              <a:t>If prescribing does not follow normal guidance is the reason documented? </a:t>
            </a:r>
            <a:endParaRPr kumimoji="0" lang="en-GB" sz="2300" b="0" i="0" u="none" strike="noStrike" kern="1200" cap="none" spc="0" normalizeH="0" baseline="0" noProof="0" dirty="0">
              <a:ln>
                <a:noFill/>
              </a:ln>
              <a:effectLst/>
              <a:uLnTx/>
              <a:uFillTx/>
            </a:endParaRP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effectLst/>
                <a:uLnTx/>
                <a:uFillTx/>
              </a:rPr>
              <a:t>Has the medication been subject to the </a:t>
            </a:r>
            <a:r>
              <a:rPr kumimoji="0" lang="en-GB" sz="2300" b="1" i="0" u="none" strike="noStrike" kern="1200" cap="none" spc="0" normalizeH="0" baseline="0" noProof="0" dirty="0">
                <a:ln>
                  <a:noFill/>
                </a:ln>
                <a:effectLst/>
                <a:uLnTx/>
                <a:uFillTx/>
              </a:rPr>
              <a:t>RIGHT REVIEW </a:t>
            </a:r>
            <a:r>
              <a:rPr kumimoji="0" lang="en-GB" sz="2300" b="0" i="0" u="none" strike="noStrike" kern="1200" cap="none" spc="0" normalizeH="0" baseline="0" noProof="0" dirty="0">
                <a:ln>
                  <a:noFill/>
                </a:ln>
                <a:effectLst/>
                <a:uLnTx/>
                <a:uFillTx/>
              </a:rPr>
              <a:t>before prescribing (</a:t>
            </a:r>
            <a:r>
              <a:rPr kumimoji="0" lang="en-GB" sz="2300" b="0" i="1" u="none" strike="noStrike" kern="1200" cap="none" spc="0" normalizeH="0" baseline="0" noProof="0" dirty="0">
                <a:ln>
                  <a:noFill/>
                </a:ln>
                <a:effectLst/>
                <a:uLnTx/>
                <a:uFillTx/>
              </a:rPr>
              <a:t>including checking adherence to therapy)? </a:t>
            </a:r>
            <a:r>
              <a:rPr kumimoji="0" lang="en-US" sz="2300" b="0" i="1" u="none" strike="noStrike" kern="1200" cap="none" spc="0" normalizeH="0" baseline="0" noProof="0" dirty="0">
                <a:ln>
                  <a:noFill/>
                </a:ln>
                <a:effectLst/>
                <a:uLnTx/>
                <a:uFillTx/>
              </a:rPr>
              <a:t>Have any necessary discussions taken place before continuing medications with risks e.g. HRT?</a:t>
            </a:r>
            <a:endParaRPr kumimoji="0" lang="en-GB" sz="2300" b="0" i="0" u="none" strike="noStrike" kern="1200" cap="none" spc="0" normalizeH="0" baseline="0" noProof="0" dirty="0">
              <a:ln>
                <a:noFill/>
              </a:ln>
              <a:effectLst/>
              <a:uLnTx/>
              <a:uFillTx/>
            </a:endParaRP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effectLst/>
                <a:uLnTx/>
                <a:uFillTx/>
              </a:rPr>
              <a:t>Are there any examples of </a:t>
            </a:r>
            <a:r>
              <a:rPr kumimoji="0" lang="en-GB" sz="2300" b="1" i="0" u="none" strike="noStrike" kern="1200" cap="none" spc="0" normalizeH="0" baseline="0" noProof="0" dirty="0">
                <a:ln>
                  <a:noFill/>
                </a:ln>
                <a:effectLst/>
                <a:uLnTx/>
                <a:uFillTx/>
              </a:rPr>
              <a:t>GOOD PRESCRIBING</a:t>
            </a:r>
            <a:r>
              <a:rPr kumimoji="0" lang="en-GB" sz="2300" b="0" i="0" u="none" strike="noStrike" kern="1200" cap="none" spc="0" normalizeH="0" baseline="0" noProof="0" dirty="0">
                <a:ln>
                  <a:noFill/>
                </a:ln>
                <a:effectLst/>
                <a:uLnTx/>
                <a:uFillTx/>
              </a:rPr>
              <a:t> practice? </a:t>
            </a:r>
            <a:r>
              <a:rPr kumimoji="0" lang="en-GB" sz="2300" b="0" i="1" u="none" strike="noStrike" kern="1200" cap="none" spc="0" normalizeH="0" baseline="0" noProof="0" dirty="0">
                <a:ln>
                  <a:noFill/>
                </a:ln>
                <a:effectLst/>
                <a:uLnTx/>
                <a:uFillTx/>
              </a:rPr>
              <a:t>E.g. following guidelines, clear explanations, clear details on OTC suggestions </a:t>
            </a:r>
            <a:endParaRPr kumimoji="0" lang="en-US" sz="2300" b="0" i="0" u="none" strike="noStrike" kern="1200" cap="none" spc="0" normalizeH="0" baseline="0" noProof="0" dirty="0">
              <a:ln>
                <a:noFill/>
              </a:ln>
              <a:effectLst/>
              <a:uLnTx/>
              <a:uFillTx/>
            </a:endParaRPr>
          </a:p>
          <a:p>
            <a:endParaRPr lang="en-GB" dirty="0"/>
          </a:p>
        </p:txBody>
      </p:sp>
    </p:spTree>
    <p:extLst>
      <p:ext uri="{BB962C8B-B14F-4D97-AF65-F5344CB8AC3E}">
        <p14:creationId xmlns:p14="http://schemas.microsoft.com/office/powerpoint/2010/main" val="11716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48FC88-7699-BD35-CD04-B3F1CA095AD4}"/>
              </a:ext>
            </a:extLst>
          </p:cNvPr>
          <p:cNvSpPr>
            <a:spLocks noGrp="1"/>
          </p:cNvSpPr>
          <p:nvPr>
            <p:ph type="body" sz="quarter" idx="12"/>
          </p:nvPr>
        </p:nvSpPr>
        <p:spPr/>
        <p:txBody>
          <a:bodyPr/>
          <a:lstStyle/>
          <a:p>
            <a:r>
              <a:rPr lang="en-GB" dirty="0"/>
              <a:t>Errors</a:t>
            </a:r>
          </a:p>
        </p:txBody>
      </p:sp>
      <p:sp>
        <p:nvSpPr>
          <p:cNvPr id="3" name="Text Placeholder 2">
            <a:extLst>
              <a:ext uri="{FF2B5EF4-FFF2-40B4-BE49-F238E27FC236}">
                <a16:creationId xmlns:a16="http://schemas.microsoft.com/office/drawing/2014/main" id="{B16714A5-0414-A751-1339-96F28EF341FA}"/>
              </a:ext>
            </a:extLst>
          </p:cNvPr>
          <p:cNvSpPr>
            <a:spLocks noGrp="1"/>
          </p:cNvSpPr>
          <p:nvPr>
            <p:ph type="body" sz="quarter" idx="14"/>
          </p:nvPr>
        </p:nvSpPr>
        <p:spPr/>
        <p:txBody>
          <a:body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rPr>
              <a:t>More than one type can apply to a single prescription</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rPr>
              <a:t>Trainee should consider possible reasons why and how to avoid in future</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rPr>
              <a:t>Good practice should make conscious decision to continue</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rPr>
              <a:t>Look for themes and patterns</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rPr>
              <a:t>If significant error this should be highlighted to the supervisor and follow practice procedures</a:t>
            </a:r>
          </a:p>
          <a:p>
            <a:endParaRPr lang="en-GB" dirty="0"/>
          </a:p>
        </p:txBody>
      </p:sp>
    </p:spTree>
    <p:extLst>
      <p:ext uri="{BB962C8B-B14F-4D97-AF65-F5344CB8AC3E}">
        <p14:creationId xmlns:p14="http://schemas.microsoft.com/office/powerpoint/2010/main" val="3812873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61D105-AD8A-6FDC-E646-06A86C9C4217}"/>
              </a:ext>
            </a:extLst>
          </p:cNvPr>
          <p:cNvSpPr>
            <a:spLocks noGrp="1"/>
          </p:cNvSpPr>
          <p:nvPr>
            <p:ph type="body" sz="quarter" idx="12"/>
          </p:nvPr>
        </p:nvSpPr>
        <p:spPr/>
        <p:txBody>
          <a:bodyPr/>
          <a:lstStyle/>
          <a:p>
            <a:r>
              <a:rPr lang="en-GB" dirty="0"/>
              <a:t>Preparing for the review</a:t>
            </a:r>
          </a:p>
        </p:txBody>
      </p:sp>
      <p:sp>
        <p:nvSpPr>
          <p:cNvPr id="3" name="Text Placeholder 2">
            <a:extLst>
              <a:ext uri="{FF2B5EF4-FFF2-40B4-BE49-F238E27FC236}">
                <a16:creationId xmlns:a16="http://schemas.microsoft.com/office/drawing/2014/main" id="{830F4040-67F0-BB89-F2E0-50425D5D0FA1}"/>
              </a:ext>
            </a:extLst>
          </p:cNvPr>
          <p:cNvSpPr>
            <a:spLocks noGrp="1"/>
          </p:cNvSpPr>
          <p:nvPr>
            <p:ph type="body" sz="quarter" idx="14"/>
          </p:nvPr>
        </p:nvSpPr>
        <p:spPr/>
        <p:txBody>
          <a:bodyPr/>
          <a:lstStyle/>
          <a:p>
            <a:pPr marR="0" lvl="0" algn="l"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effectLst/>
                <a:uLnTx/>
                <a:uFillTx/>
              </a:rPr>
              <a:t>Have available reference sources:</a:t>
            </a:r>
          </a:p>
          <a:p>
            <a:pPr marR="0" lvl="0" algn="l" defTabSz="914400" rtl="0" eaLnBrk="1" fontAlgn="auto" latinLnBrk="0" hangingPunct="1">
              <a:lnSpc>
                <a:spcPct val="90000"/>
              </a:lnSpc>
              <a:spcBef>
                <a:spcPts val="1000"/>
              </a:spcBef>
              <a:spcAft>
                <a:spcPts val="0"/>
              </a:spcAft>
              <a:buClrTx/>
              <a:buSzTx/>
              <a:tabLst/>
              <a:defRPr/>
            </a:pPr>
            <a:endParaRPr kumimoji="0" lang="en-US" sz="1200" b="0" i="0" u="none" strike="noStrike" kern="1200" cap="none" spc="0" normalizeH="0" baseline="0" noProof="0" dirty="0">
              <a:ln>
                <a:noFill/>
              </a:ln>
              <a:effectLst/>
              <a:uLnTx/>
              <a:uFillTx/>
            </a:endParaRP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B5C"/>
                </a:solidFill>
                <a:effectLst/>
                <a:uLnTx/>
                <a:uFillTx/>
                <a:latin typeface="Lato Light" panose="020F0502020204030203" pitchFamily="34" charset="0"/>
                <a:ea typeface="Lato Light" panose="020F0502020204030203" pitchFamily="34" charset="0"/>
                <a:cs typeface="Lato Light" panose="020F0502020204030203" pitchFamily="34" charset="0"/>
              </a:rPr>
              <a:t>BNF and BNF for children</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B5C"/>
                </a:solidFill>
                <a:effectLst/>
                <a:uLnTx/>
                <a:uFillTx/>
                <a:latin typeface="Lato Light" panose="020F0502020204030203" pitchFamily="34" charset="0"/>
                <a:ea typeface="Lato Light" panose="020F0502020204030203" pitchFamily="34" charset="0"/>
                <a:cs typeface="Lato Light" panose="020F0502020204030203" pitchFamily="34" charset="0"/>
              </a:rPr>
              <a:t>Local formulary guidance</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B5C"/>
                </a:solidFill>
                <a:effectLst/>
                <a:uLnTx/>
                <a:uFillTx/>
                <a:latin typeface="Lato Light" panose="020F0502020204030203" pitchFamily="34" charset="0"/>
                <a:ea typeface="Lato Light" panose="020F0502020204030203" pitchFamily="34" charset="0"/>
                <a:cs typeface="Lato Light" panose="020F0502020204030203" pitchFamily="34" charset="0"/>
              </a:rPr>
              <a:t>Local clinical guidelines e.g. antimicrobial</a:t>
            </a:r>
          </a:p>
          <a:p>
            <a:pPr marL="685800" marR="0" lvl="1"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B5C"/>
                </a:solidFill>
                <a:effectLst/>
                <a:uLnTx/>
                <a:uFillTx/>
                <a:latin typeface="Lato Light" panose="020F0502020204030203" pitchFamily="34" charset="0"/>
                <a:ea typeface="Lato Light" panose="020F0502020204030203" pitchFamily="34" charset="0"/>
                <a:cs typeface="Lato Light" panose="020F0502020204030203" pitchFamily="34" charset="0"/>
              </a:rPr>
              <a:t>The ‘Self- assessment Prescribing review for GP trainees’ document</a:t>
            </a:r>
          </a:p>
          <a:p>
            <a:endParaRPr lang="en-GB" dirty="0"/>
          </a:p>
        </p:txBody>
      </p:sp>
    </p:spTree>
    <p:extLst>
      <p:ext uri="{BB962C8B-B14F-4D97-AF65-F5344CB8AC3E}">
        <p14:creationId xmlns:p14="http://schemas.microsoft.com/office/powerpoint/2010/main" val="134120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4DA0E8-8213-5AA4-2548-9C78109CDE84}"/>
              </a:ext>
            </a:extLst>
          </p:cNvPr>
          <p:cNvSpPr>
            <a:spLocks noGrp="1"/>
          </p:cNvSpPr>
          <p:nvPr>
            <p:ph type="body" sz="quarter" idx="12"/>
          </p:nvPr>
        </p:nvSpPr>
        <p:spPr/>
        <p:txBody>
          <a:bodyPr/>
          <a:lstStyle/>
          <a:p>
            <a:r>
              <a:rPr lang="en-GB" dirty="0"/>
              <a:t>Excel spreadsheet - part 1</a:t>
            </a:r>
          </a:p>
        </p:txBody>
      </p:sp>
      <p:pic>
        <p:nvPicPr>
          <p:cNvPr id="4" name="Content Placeholder 7">
            <a:extLst>
              <a:ext uri="{FF2B5EF4-FFF2-40B4-BE49-F238E27FC236}">
                <a16:creationId xmlns:a16="http://schemas.microsoft.com/office/drawing/2014/main" id="{DD4919AB-9044-C6ED-EE1B-ACAF3E2595A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86619" y="1772926"/>
            <a:ext cx="10418762" cy="3672973"/>
          </a:xfrm>
          <a:prstGeom prst="rect">
            <a:avLst/>
          </a:prstGeom>
        </p:spPr>
      </p:pic>
    </p:spTree>
    <p:extLst>
      <p:ext uri="{BB962C8B-B14F-4D97-AF65-F5344CB8AC3E}">
        <p14:creationId xmlns:p14="http://schemas.microsoft.com/office/powerpoint/2010/main" val="16778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29F9DA-8EFB-80CC-24C7-81FC5FBA503B}"/>
              </a:ext>
            </a:extLst>
          </p:cNvPr>
          <p:cNvSpPr>
            <a:spLocks noGrp="1"/>
          </p:cNvSpPr>
          <p:nvPr>
            <p:ph type="body" sz="quarter" idx="12"/>
          </p:nvPr>
        </p:nvSpPr>
        <p:spPr/>
        <p:txBody>
          <a:bodyPr/>
          <a:lstStyle/>
          <a:p>
            <a:r>
              <a:rPr lang="en-GB" dirty="0"/>
              <a:t>Excel spreadsheet - part 2</a:t>
            </a:r>
          </a:p>
          <a:p>
            <a:endParaRPr lang="en-GB" dirty="0"/>
          </a:p>
        </p:txBody>
      </p:sp>
      <p:pic>
        <p:nvPicPr>
          <p:cNvPr id="4" name="Content Placeholder 5">
            <a:extLst>
              <a:ext uri="{FF2B5EF4-FFF2-40B4-BE49-F238E27FC236}">
                <a16:creationId xmlns:a16="http://schemas.microsoft.com/office/drawing/2014/main" id="{57B9A5EC-7080-AE7F-88EE-1B093D4222D8}"/>
              </a:ext>
            </a:extLst>
          </p:cNvPr>
          <p:cNvPicPr>
            <a:picLocks noChangeAspect="1"/>
          </p:cNvPicPr>
          <p:nvPr/>
        </p:nvPicPr>
        <p:blipFill rotWithShape="1">
          <a:blip r:embed="rId2"/>
          <a:srcRect r="16218" b="7415"/>
          <a:stretch/>
        </p:blipFill>
        <p:spPr>
          <a:xfrm>
            <a:off x="1687061" y="1601016"/>
            <a:ext cx="8817878" cy="4804720"/>
          </a:xfrm>
          <a:prstGeom prst="rect">
            <a:avLst/>
          </a:prstGeom>
        </p:spPr>
      </p:pic>
    </p:spTree>
    <p:extLst>
      <p:ext uri="{BB962C8B-B14F-4D97-AF65-F5344CB8AC3E}">
        <p14:creationId xmlns:p14="http://schemas.microsoft.com/office/powerpoint/2010/main" val="3367024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02E4BE-96FD-E6FA-9A12-A0EC4075FF41}"/>
              </a:ext>
            </a:extLst>
          </p:cNvPr>
          <p:cNvSpPr>
            <a:spLocks noGrp="1"/>
          </p:cNvSpPr>
          <p:nvPr>
            <p:ph type="body" sz="quarter" idx="12"/>
          </p:nvPr>
        </p:nvSpPr>
        <p:spPr/>
        <p:txBody>
          <a:bodyPr/>
          <a:lstStyle/>
          <a:p>
            <a:r>
              <a:rPr lang="en-GB" dirty="0"/>
              <a:t>Excel spreadsheet part 3</a:t>
            </a:r>
          </a:p>
        </p:txBody>
      </p:sp>
      <p:sp>
        <p:nvSpPr>
          <p:cNvPr id="3" name="Text Placeholder 2">
            <a:extLst>
              <a:ext uri="{FF2B5EF4-FFF2-40B4-BE49-F238E27FC236}">
                <a16:creationId xmlns:a16="http://schemas.microsoft.com/office/drawing/2014/main" id="{672CC652-E1BE-8822-4D95-BEE58A177FC1}"/>
              </a:ext>
            </a:extLst>
          </p:cNvPr>
          <p:cNvSpPr>
            <a:spLocks noGrp="1"/>
          </p:cNvSpPr>
          <p:nvPr>
            <p:ph type="body" sz="quarter" idx="14"/>
          </p:nvPr>
        </p:nvSpPr>
        <p:spPr/>
        <p:txBody>
          <a:body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rPr>
              <a:t>Records reflections on possible reasons the issue occurred</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rPr>
              <a:t>Asks about possible strategies that could be used in future to prevent issue occurring again</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rPr>
              <a:t>This section is </a:t>
            </a:r>
            <a:r>
              <a:rPr kumimoji="0" lang="en-US" sz="3200" b="1" i="0" u="none" strike="noStrike" kern="1200" cap="none" spc="0" normalizeH="0" baseline="0" noProof="0" dirty="0">
                <a:ln>
                  <a:noFill/>
                </a:ln>
                <a:effectLst/>
                <a:uLnTx/>
                <a:uFillTx/>
              </a:rPr>
              <a:t>essential</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rPr>
              <a:t>Numbers alone are not acceptable</a:t>
            </a:r>
          </a:p>
          <a:p>
            <a:endParaRPr lang="en-GB" dirty="0"/>
          </a:p>
        </p:txBody>
      </p:sp>
    </p:spTree>
    <p:extLst>
      <p:ext uri="{BB962C8B-B14F-4D97-AF65-F5344CB8AC3E}">
        <p14:creationId xmlns:p14="http://schemas.microsoft.com/office/powerpoint/2010/main" val="229314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A1B86-4A48-C147-94C9-44EB11408708}"/>
              </a:ext>
            </a:extLst>
          </p:cNvPr>
          <p:cNvSpPr>
            <a:spLocks noGrp="1"/>
          </p:cNvSpPr>
          <p:nvPr>
            <p:ph type="body" sz="quarter" idx="12"/>
          </p:nvPr>
        </p:nvSpPr>
        <p:spPr/>
        <p:txBody>
          <a:bodyPr/>
          <a:lstStyle/>
          <a:p>
            <a:r>
              <a:rPr lang="en-GB" dirty="0"/>
              <a:t>GP Prescribing proficiencies</a:t>
            </a:r>
          </a:p>
        </p:txBody>
      </p:sp>
      <p:sp>
        <p:nvSpPr>
          <p:cNvPr id="3" name="Text Placeholder 2">
            <a:extLst>
              <a:ext uri="{FF2B5EF4-FFF2-40B4-BE49-F238E27FC236}">
                <a16:creationId xmlns:a16="http://schemas.microsoft.com/office/drawing/2014/main" id="{5F777A3A-D590-1E4D-02AE-59420AC6F27B}"/>
              </a:ext>
            </a:extLst>
          </p:cNvPr>
          <p:cNvSpPr>
            <a:spLocks noGrp="1"/>
          </p:cNvSpPr>
          <p:nvPr>
            <p:ph type="body" sz="quarter" idx="14"/>
          </p:nvPr>
        </p:nvSpPr>
        <p:spPr/>
        <p:txBody>
          <a:bodyPr/>
          <a:lstStyle/>
          <a:p>
            <a:pPr marL="228600" indent="-228600" algn="l" rtl="0">
              <a:lnSpc>
                <a:spcPct val="90000"/>
              </a:lnSpc>
              <a:spcBef>
                <a:spcPts val="2400"/>
              </a:spcBef>
              <a:buFont typeface="Arial" panose="020B0604020202020204" pitchFamily="34" charset="0"/>
              <a:buChar char="•"/>
              <a:defRPr/>
            </a:pPr>
            <a:r>
              <a:rPr lang="en-US" sz="3200" kern="1200" dirty="0"/>
              <a:t>The trainee needs to self assess and to reflect on their performance against the GP prescribing proficiencies</a:t>
            </a:r>
          </a:p>
          <a:p>
            <a:pPr marL="228600" indent="-228600" algn="l" rtl="0">
              <a:lnSpc>
                <a:spcPct val="90000"/>
              </a:lnSpc>
              <a:spcBef>
                <a:spcPts val="2400"/>
              </a:spcBef>
              <a:buFont typeface="Arial" panose="020B0604020202020204" pitchFamily="34" charset="0"/>
              <a:buChar char="•"/>
              <a:defRPr/>
            </a:pPr>
            <a:r>
              <a:rPr lang="en-US" sz="3200" kern="1200" dirty="0"/>
              <a:t>The supervisor needs to assess the trainee against the same proficiencies </a:t>
            </a:r>
          </a:p>
          <a:p>
            <a:endParaRPr lang="en-GB" dirty="0"/>
          </a:p>
        </p:txBody>
      </p:sp>
    </p:spTree>
    <p:extLst>
      <p:ext uri="{BB962C8B-B14F-4D97-AF65-F5344CB8AC3E}">
        <p14:creationId xmlns:p14="http://schemas.microsoft.com/office/powerpoint/2010/main" val="66853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83BD28-A9E2-65A4-E668-98B8A15F3BD0}"/>
              </a:ext>
            </a:extLst>
          </p:cNvPr>
          <p:cNvSpPr>
            <a:spLocks noGrp="1"/>
          </p:cNvSpPr>
          <p:nvPr>
            <p:ph type="body" sz="quarter" idx="12"/>
          </p:nvPr>
        </p:nvSpPr>
        <p:spPr/>
        <p:txBody>
          <a:bodyPr/>
          <a:lstStyle/>
          <a:p>
            <a:r>
              <a:rPr lang="en-GB" dirty="0"/>
              <a:t>Prescribing assessment - Introduction</a:t>
            </a:r>
          </a:p>
        </p:txBody>
      </p:sp>
      <p:sp>
        <p:nvSpPr>
          <p:cNvPr id="3" name="Text Placeholder 2">
            <a:extLst>
              <a:ext uri="{FF2B5EF4-FFF2-40B4-BE49-F238E27FC236}">
                <a16:creationId xmlns:a16="http://schemas.microsoft.com/office/drawing/2014/main" id="{6EB7CFC5-367E-4F2C-0B94-180301FFC00F}"/>
              </a:ext>
            </a:extLst>
          </p:cNvPr>
          <p:cNvSpPr>
            <a:spLocks noGrp="1"/>
          </p:cNvSpPr>
          <p:nvPr>
            <p:ph type="body" sz="quarter" idx="14"/>
          </p:nvPr>
        </p:nvSpPr>
        <p:spPr>
          <a:xfrm>
            <a:off x="706438" y="1412776"/>
            <a:ext cx="10418762" cy="4739347"/>
          </a:xfrm>
        </p:spPr>
        <p:txBody>
          <a:bodyPr/>
          <a:lstStyle/>
          <a:p>
            <a:pPr marL="285750" indent="-285750">
              <a:spcBef>
                <a:spcPts val="1800"/>
              </a:spcBef>
              <a:buFont typeface="Arial" panose="020B0604020202020204" pitchFamily="34" charset="0"/>
              <a:buChar char="•"/>
            </a:pPr>
            <a:r>
              <a:rPr lang="en-GB" sz="2800" dirty="0"/>
              <a:t>Self-assessment prescribing review for GP trainees set up in conjunction with Nottingham university </a:t>
            </a:r>
          </a:p>
          <a:p>
            <a:pPr marL="285750" indent="-285750">
              <a:spcBef>
                <a:spcPts val="1800"/>
              </a:spcBef>
              <a:buFont typeface="Arial" panose="020B0604020202020204" pitchFamily="34" charset="0"/>
              <a:buChar char="•"/>
            </a:pPr>
            <a:r>
              <a:rPr lang="en-GB" sz="2800" dirty="0"/>
              <a:t>Based on </a:t>
            </a:r>
            <a:r>
              <a:rPr lang="en-GB" sz="2800" dirty="0" err="1"/>
              <a:t>PRACtICe</a:t>
            </a:r>
            <a:r>
              <a:rPr lang="en-GB" sz="2800" dirty="0"/>
              <a:t> study and REVIST study</a:t>
            </a:r>
          </a:p>
          <a:p>
            <a:pPr marL="285750" indent="-285750">
              <a:spcBef>
                <a:spcPts val="1800"/>
              </a:spcBef>
              <a:buFont typeface="Arial" panose="020B0604020202020204" pitchFamily="34" charset="0"/>
              <a:buChar char="•"/>
            </a:pPr>
            <a:r>
              <a:rPr lang="en-GB" sz="2800" dirty="0"/>
              <a:t>Prescribing errors found in 1/20 prescriptions</a:t>
            </a:r>
          </a:p>
          <a:p>
            <a:pPr marL="285750" indent="-285750">
              <a:spcBef>
                <a:spcPts val="1800"/>
              </a:spcBef>
              <a:buFont typeface="Arial" panose="020B0604020202020204" pitchFamily="34" charset="0"/>
              <a:buChar char="•"/>
            </a:pPr>
            <a:r>
              <a:rPr lang="en-GB" sz="2800" dirty="0"/>
              <a:t>Prescribing integral part of GP work</a:t>
            </a:r>
          </a:p>
          <a:p>
            <a:pPr marL="285750" indent="-285750">
              <a:spcBef>
                <a:spcPts val="1800"/>
              </a:spcBef>
              <a:buFont typeface="Arial" panose="020B0604020202020204" pitchFamily="34" charset="0"/>
              <a:buChar char="•"/>
            </a:pPr>
            <a:r>
              <a:rPr lang="en-GB" sz="2800" dirty="0"/>
              <a:t>Over one billion prescription items issued each year</a:t>
            </a:r>
          </a:p>
          <a:p>
            <a:pPr marL="285750" indent="-285750">
              <a:spcBef>
                <a:spcPts val="1800"/>
              </a:spcBef>
              <a:buFont typeface="Arial" panose="020B0604020202020204" pitchFamily="34" charset="0"/>
              <a:buChar char="•"/>
            </a:pPr>
            <a:r>
              <a:rPr lang="en-GB" sz="2800" dirty="0"/>
              <a:t>To date not formally assessed</a:t>
            </a:r>
          </a:p>
          <a:p>
            <a:pPr marL="285750" indent="-285750">
              <a:spcBef>
                <a:spcPts val="1800"/>
              </a:spcBef>
              <a:buFont typeface="Arial" panose="020B0604020202020204" pitchFamily="34" charset="0"/>
              <a:buChar char="•"/>
            </a:pPr>
            <a:r>
              <a:rPr lang="en-GB" sz="2800" dirty="0"/>
              <a:t>Agreed that trainees would benefit from support in prescribing</a:t>
            </a:r>
          </a:p>
          <a:p>
            <a:endParaRPr lang="en-GB" dirty="0"/>
          </a:p>
        </p:txBody>
      </p:sp>
    </p:spTree>
    <p:extLst>
      <p:ext uri="{BB962C8B-B14F-4D97-AF65-F5344CB8AC3E}">
        <p14:creationId xmlns:p14="http://schemas.microsoft.com/office/powerpoint/2010/main" val="1155972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21F9CE-3E0E-97CB-7C5C-E2B96CE9554F}"/>
              </a:ext>
            </a:extLst>
          </p:cNvPr>
          <p:cNvSpPr>
            <a:spLocks noGrp="1"/>
          </p:cNvSpPr>
          <p:nvPr>
            <p:ph type="body" sz="quarter" idx="12"/>
          </p:nvPr>
        </p:nvSpPr>
        <p:spPr/>
        <p:txBody>
          <a:bodyPr/>
          <a:lstStyle/>
          <a:p>
            <a:r>
              <a:rPr lang="en-GB" dirty="0"/>
              <a:t>GP Prescribing proficiencies</a:t>
            </a:r>
          </a:p>
        </p:txBody>
      </p:sp>
      <p:sp>
        <p:nvSpPr>
          <p:cNvPr id="3" name="Text Placeholder 2">
            <a:extLst>
              <a:ext uri="{FF2B5EF4-FFF2-40B4-BE49-F238E27FC236}">
                <a16:creationId xmlns:a16="http://schemas.microsoft.com/office/drawing/2014/main" id="{A0607527-35EA-F4BF-5001-30901BD92BBB}"/>
              </a:ext>
            </a:extLst>
          </p:cNvPr>
          <p:cNvSpPr>
            <a:spLocks noGrp="1"/>
          </p:cNvSpPr>
          <p:nvPr>
            <p:ph type="body" sz="quarter" idx="14"/>
          </p:nvPr>
        </p:nvSpPr>
        <p:spPr/>
        <p:txBody>
          <a:bodyPr/>
          <a:lstStyle/>
          <a:p>
            <a:pPr marL="228600" indent="-228600" algn="l" rtl="0">
              <a:lnSpc>
                <a:spcPct val="90000"/>
              </a:lnSpc>
              <a:spcBef>
                <a:spcPts val="1000"/>
              </a:spcBef>
              <a:buFont typeface="Arial" panose="020B0604020202020204" pitchFamily="34" charset="0"/>
              <a:buChar char="•"/>
              <a:defRPr/>
            </a:pPr>
            <a:r>
              <a:rPr lang="en-GB" sz="2400" kern="1200" dirty="0"/>
              <a:t>Assess the risks and benefits including that posed by other medications and medical conditions.</a:t>
            </a:r>
          </a:p>
          <a:p>
            <a:pPr marL="228600" indent="-228600" algn="l" rtl="0">
              <a:lnSpc>
                <a:spcPct val="90000"/>
              </a:lnSpc>
              <a:spcBef>
                <a:spcPts val="1000"/>
              </a:spcBef>
              <a:buFont typeface="Arial" panose="020B0604020202020204" pitchFamily="34" charset="0"/>
              <a:buChar char="•"/>
              <a:defRPr/>
            </a:pPr>
            <a:r>
              <a:rPr lang="en-GB" sz="2400" kern="1200" dirty="0"/>
              <a:t>Identify when prescribing unlicensed medicines and informs patients appropriately.</a:t>
            </a:r>
          </a:p>
          <a:p>
            <a:pPr marL="228600" indent="-228600" algn="l" rtl="0">
              <a:lnSpc>
                <a:spcPct val="90000"/>
              </a:lnSpc>
              <a:spcBef>
                <a:spcPts val="1000"/>
              </a:spcBef>
              <a:buFont typeface="Arial" panose="020B0604020202020204" pitchFamily="34" charset="0"/>
              <a:buChar char="•"/>
              <a:defRPr/>
            </a:pPr>
            <a:r>
              <a:rPr lang="en-GB" sz="2400" kern="1200" dirty="0"/>
              <a:t>Adhere to local guidelines and evidence based medicine.</a:t>
            </a:r>
          </a:p>
          <a:p>
            <a:pPr marL="228600" indent="-228600" algn="l" rtl="0">
              <a:lnSpc>
                <a:spcPct val="90000"/>
              </a:lnSpc>
              <a:spcBef>
                <a:spcPts val="1000"/>
              </a:spcBef>
              <a:buFont typeface="Arial" panose="020B0604020202020204" pitchFamily="34" charset="0"/>
              <a:buChar char="•"/>
              <a:defRPr/>
            </a:pPr>
            <a:r>
              <a:rPr lang="en-GB" sz="2400" kern="1200" dirty="0"/>
              <a:t>Use antimicrobials appropriately.</a:t>
            </a:r>
          </a:p>
          <a:p>
            <a:pPr marL="228600" indent="-228600" algn="l" rtl="0">
              <a:lnSpc>
                <a:spcPct val="90000"/>
              </a:lnSpc>
              <a:spcBef>
                <a:spcPts val="1000"/>
              </a:spcBef>
              <a:buFont typeface="Arial" panose="020B0604020202020204" pitchFamily="34" charset="0"/>
              <a:buChar char="•"/>
              <a:defRPr/>
            </a:pPr>
            <a:r>
              <a:rPr lang="en-GB" sz="2400" kern="1200" dirty="0"/>
              <a:t>Counsel patients appropriately including instructions for taking medicines safely in line with up to date literature.</a:t>
            </a:r>
          </a:p>
          <a:p>
            <a:pPr marL="228600" indent="-228600" algn="l" rtl="0">
              <a:lnSpc>
                <a:spcPct val="90000"/>
              </a:lnSpc>
              <a:spcBef>
                <a:spcPts val="1000"/>
              </a:spcBef>
              <a:buFont typeface="Arial" panose="020B0604020202020204" pitchFamily="34" charset="0"/>
              <a:buChar char="•"/>
              <a:defRPr/>
            </a:pPr>
            <a:r>
              <a:rPr lang="en-GB" sz="2400" kern="1200" dirty="0"/>
              <a:t>Review and monitor effects including blood testing at appropriate intervals</a:t>
            </a:r>
          </a:p>
          <a:p>
            <a:pPr marL="228600" indent="-228600" algn="l" rtl="0">
              <a:lnSpc>
                <a:spcPct val="90000"/>
              </a:lnSpc>
              <a:spcBef>
                <a:spcPts val="1000"/>
              </a:spcBef>
              <a:buFont typeface="Arial" panose="020B0604020202020204" pitchFamily="34" charset="0"/>
              <a:buChar char="•"/>
              <a:defRPr/>
            </a:pPr>
            <a:r>
              <a:rPr lang="en-GB" sz="2400" kern="1200" dirty="0"/>
              <a:t>Range of ages and clinical areas covered in assessment</a:t>
            </a:r>
            <a:endParaRPr lang="en-US" sz="2400" kern="1200" dirty="0"/>
          </a:p>
          <a:p>
            <a:endParaRPr lang="en-GB" dirty="0"/>
          </a:p>
        </p:txBody>
      </p:sp>
    </p:spTree>
    <p:extLst>
      <p:ext uri="{BB962C8B-B14F-4D97-AF65-F5344CB8AC3E}">
        <p14:creationId xmlns:p14="http://schemas.microsoft.com/office/powerpoint/2010/main" val="3263825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12AA1C-2BB8-9999-F9D0-7D5836B8CC05}"/>
              </a:ext>
            </a:extLst>
          </p:cNvPr>
          <p:cNvSpPr>
            <a:spLocks noGrp="1"/>
          </p:cNvSpPr>
          <p:nvPr>
            <p:ph type="body" sz="quarter" idx="12"/>
          </p:nvPr>
        </p:nvSpPr>
        <p:spPr/>
        <p:txBody>
          <a:bodyPr/>
          <a:lstStyle/>
          <a:p>
            <a:r>
              <a:rPr lang="en-GB" dirty="0"/>
              <a:t>GP Prescribing proficiencies – Continued</a:t>
            </a:r>
          </a:p>
        </p:txBody>
      </p:sp>
      <p:sp>
        <p:nvSpPr>
          <p:cNvPr id="3" name="Text Placeholder 2">
            <a:extLst>
              <a:ext uri="{FF2B5EF4-FFF2-40B4-BE49-F238E27FC236}">
                <a16:creationId xmlns:a16="http://schemas.microsoft.com/office/drawing/2014/main" id="{EA85D38D-FB62-2588-5791-6D32A73FC01D}"/>
              </a:ext>
            </a:extLst>
          </p:cNvPr>
          <p:cNvSpPr>
            <a:spLocks noGrp="1"/>
          </p:cNvSpPr>
          <p:nvPr>
            <p:ph type="body" sz="quarter" idx="14"/>
          </p:nvPr>
        </p:nvSpPr>
        <p:spPr>
          <a:xfrm>
            <a:off x="706438" y="1661453"/>
            <a:ext cx="10418762" cy="4863891"/>
          </a:xfrm>
        </p:spPr>
        <p:txBody>
          <a:bodyPr/>
          <a:lstStyle/>
          <a:p>
            <a:pPr marL="228600" marR="0" lvl="0" indent="-228600" algn="l" defTabSz="914400" rtl="0" fontAlgn="auto" latinLnBrk="0">
              <a:lnSpc>
                <a:spcPct val="90000"/>
              </a:lnSpc>
              <a:spcBef>
                <a:spcPts val="2400"/>
              </a:spcBef>
              <a:spcAft>
                <a:spcPts val="0"/>
              </a:spcAft>
              <a:buClrTx/>
              <a:buSzTx/>
              <a:buFont typeface="Arial" panose="020B0604020202020204" pitchFamily="34" charset="0"/>
              <a:buChar char="•"/>
              <a:tabLst/>
              <a:defRPr/>
            </a:pPr>
            <a:r>
              <a:rPr lang="en-GB" sz="2000" kern="1200" dirty="0"/>
              <a:t>Prescribe medicine or treatment, including repeat prescriptions, only when you have adequate knowledge of the patient’s health, and are satisfied that the medicine or treatment serve the patient’s needs.</a:t>
            </a:r>
          </a:p>
          <a:p>
            <a:pPr marL="228600" marR="0" lvl="0" indent="-228600" algn="l" defTabSz="914400" rtl="0" fontAlgn="auto" latinLnBrk="0">
              <a:lnSpc>
                <a:spcPct val="90000"/>
              </a:lnSpc>
              <a:spcBef>
                <a:spcPts val="2400"/>
              </a:spcBef>
              <a:spcAft>
                <a:spcPts val="0"/>
              </a:spcAft>
              <a:buClrTx/>
              <a:buSzTx/>
              <a:buFont typeface="Arial" panose="020B0604020202020204" pitchFamily="34" charset="0"/>
              <a:buChar char="•"/>
              <a:tabLst/>
              <a:defRPr/>
            </a:pPr>
            <a:r>
              <a:rPr lang="en-GB" sz="2000" kern="1200" dirty="0"/>
              <a:t>Provide effective treatments based on the best available evidence.</a:t>
            </a:r>
          </a:p>
          <a:p>
            <a:pPr marL="228600" marR="0" lvl="0" indent="-228600" algn="l" defTabSz="914400" rtl="0" fontAlgn="auto" latinLnBrk="0">
              <a:lnSpc>
                <a:spcPct val="90000"/>
              </a:lnSpc>
              <a:spcBef>
                <a:spcPts val="2400"/>
              </a:spcBef>
              <a:spcAft>
                <a:spcPts val="0"/>
              </a:spcAft>
              <a:buClrTx/>
              <a:buSzTx/>
              <a:buFont typeface="Arial" panose="020B0604020202020204" pitchFamily="34" charset="0"/>
              <a:buChar char="•"/>
              <a:tabLst/>
              <a:defRPr/>
            </a:pPr>
            <a:r>
              <a:rPr lang="en-GB" sz="2000" kern="1200" dirty="0"/>
              <a:t>Check that the care or treatment you provide for each patient is compatible with any other treatments the patient is receiving, including where possible self-prescribed over-the-counter medications.</a:t>
            </a:r>
          </a:p>
          <a:p>
            <a:pPr marL="228600" marR="0" lvl="0" indent="-228600" algn="l" defTabSz="914400" rtl="0" fontAlgn="auto" latinLnBrk="0">
              <a:lnSpc>
                <a:spcPct val="90000"/>
              </a:lnSpc>
              <a:spcBef>
                <a:spcPts val="2400"/>
              </a:spcBef>
              <a:spcAft>
                <a:spcPts val="0"/>
              </a:spcAft>
              <a:buClrTx/>
              <a:buSzTx/>
              <a:buFont typeface="Arial" panose="020B0604020202020204" pitchFamily="34" charset="0"/>
              <a:buChar char="•"/>
              <a:tabLst/>
              <a:defRPr/>
            </a:pPr>
            <a:r>
              <a:rPr lang="en-GB" sz="2000" kern="1200" dirty="0"/>
              <a:t>(in prescribing) You must make good use of the resources available to you.</a:t>
            </a:r>
          </a:p>
          <a:p>
            <a:pPr marL="228600" marR="0" lvl="0" indent="-228600" algn="l" defTabSz="914400" rtl="0" fontAlgn="auto" latinLnBrk="0">
              <a:lnSpc>
                <a:spcPct val="90000"/>
              </a:lnSpc>
              <a:spcBef>
                <a:spcPts val="2400"/>
              </a:spcBef>
              <a:spcAft>
                <a:spcPts val="0"/>
              </a:spcAft>
              <a:buClrTx/>
              <a:buSzTx/>
              <a:buFont typeface="Arial" panose="020B0604020202020204" pitchFamily="34" charset="0"/>
              <a:buChar char="•"/>
              <a:tabLst/>
              <a:defRPr/>
            </a:pPr>
            <a:r>
              <a:rPr lang="en-GB" sz="2000" kern="1200" dirty="0"/>
              <a:t>Documents you make to formally record your work, including clinical records, must be clear, accurate and legible. You should make records at the same time as the events you are recording or as soon as possible afterwards. They should include any drugs prescribed or other investigation or treatment.</a:t>
            </a:r>
          </a:p>
          <a:p>
            <a:endParaRPr lang="en-GB" dirty="0"/>
          </a:p>
        </p:txBody>
      </p:sp>
    </p:spTree>
    <p:extLst>
      <p:ext uri="{BB962C8B-B14F-4D97-AF65-F5344CB8AC3E}">
        <p14:creationId xmlns:p14="http://schemas.microsoft.com/office/powerpoint/2010/main" val="2597766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78CFD-7F43-1CE0-DCB4-0C891319CF4E}"/>
              </a:ext>
            </a:extLst>
          </p:cNvPr>
          <p:cNvSpPr>
            <a:spLocks noGrp="1"/>
          </p:cNvSpPr>
          <p:nvPr>
            <p:ph type="body" sz="quarter" idx="12"/>
          </p:nvPr>
        </p:nvSpPr>
        <p:spPr/>
        <p:txBody>
          <a:bodyPr/>
          <a:lstStyle/>
          <a:p>
            <a:r>
              <a:rPr lang="en-GB" dirty="0"/>
              <a:t>Analysing the results</a:t>
            </a:r>
          </a:p>
        </p:txBody>
      </p:sp>
      <p:sp>
        <p:nvSpPr>
          <p:cNvPr id="3" name="Text Placeholder 2">
            <a:extLst>
              <a:ext uri="{FF2B5EF4-FFF2-40B4-BE49-F238E27FC236}">
                <a16:creationId xmlns:a16="http://schemas.microsoft.com/office/drawing/2014/main" id="{0FBA8B8B-1950-BF64-ECED-04853D42D65A}"/>
              </a:ext>
            </a:extLst>
          </p:cNvPr>
          <p:cNvSpPr>
            <a:spLocks noGrp="1"/>
          </p:cNvSpPr>
          <p:nvPr>
            <p:ph type="body" sz="quarter" idx="14"/>
          </p:nvPr>
        </p:nvSpPr>
        <p:spPr>
          <a:xfrm>
            <a:off x="679513" y="1556792"/>
            <a:ext cx="10418762" cy="473934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rPr>
              <a:t>How many prescribing events have been highlighted by you?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rPr>
              <a:t>Were there any themes that could be identified within these prescribing events?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rPr>
              <a:t>Which areas of good prescribing did your review identify?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rPr>
              <a:t>What was the number of prescribing events in each of the prescription categories (new repeat, repeat </a:t>
            </a:r>
            <a:r>
              <a:rPr kumimoji="0" lang="en-GB" sz="1800" b="0" i="0" u="none" strike="noStrike" kern="1200" cap="none" spc="0" normalizeH="0" baseline="0" noProof="0" dirty="0" err="1">
                <a:ln>
                  <a:noFill/>
                </a:ln>
                <a:effectLst/>
                <a:uLnTx/>
                <a:uFillTx/>
              </a:rPr>
              <a:t>repeat</a:t>
            </a:r>
            <a:r>
              <a:rPr kumimoji="0" lang="en-GB" sz="1800" b="0" i="0" u="none" strike="noStrike" kern="1200" cap="none" spc="0" normalizeH="0" baseline="0" noProof="0" dirty="0">
                <a:ln>
                  <a:noFill/>
                </a:ln>
                <a:effectLst/>
                <a:uLnTx/>
                <a:uFillTx/>
              </a:rPr>
              <a:t>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rPr>
              <a:t>What was the number of prescribing events in each of the prescribing event categories (right drug, right dose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rPr>
              <a:t>Are there any prescribing events that have occurred more than once (e.g. incorrect dose of an antibiotic)?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rPr>
              <a:t>Are there examples of good prescribing that have occurred more than once?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rPr>
              <a:t>When the possible reasons and possible strategies for the future are considered are there recurring themes e.g. need to refer to guidelines, need to document indication. How can this then link to your personal development plan?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rPr>
              <a:t>Which areas of the BNF cover the majority of the prescribing (e.g. antimicrobial and analgesia)? Would your clinical supervisor consider this typical of current prescribing and that of a post CCT GP?</a:t>
            </a:r>
          </a:p>
          <a:p>
            <a:endParaRPr lang="en-GB" dirty="0"/>
          </a:p>
        </p:txBody>
      </p:sp>
    </p:spTree>
    <p:extLst>
      <p:ext uri="{BB962C8B-B14F-4D97-AF65-F5344CB8AC3E}">
        <p14:creationId xmlns:p14="http://schemas.microsoft.com/office/powerpoint/2010/main" val="167726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A5624E-F761-2A7F-69D4-57F6A528E8B2}"/>
              </a:ext>
            </a:extLst>
          </p:cNvPr>
          <p:cNvSpPr>
            <a:spLocks noGrp="1"/>
          </p:cNvSpPr>
          <p:nvPr>
            <p:ph type="body" sz="quarter" idx="12"/>
          </p:nvPr>
        </p:nvSpPr>
        <p:spPr/>
        <p:txBody>
          <a:bodyPr/>
          <a:lstStyle/>
          <a:p>
            <a:r>
              <a:rPr lang="en-GB" dirty="0"/>
              <a:t>Trainee completes reflection form – part 1</a:t>
            </a:r>
            <a:br>
              <a:rPr lang="en-GB" dirty="0"/>
            </a:br>
            <a:endParaRPr lang="en-GB" dirty="0"/>
          </a:p>
        </p:txBody>
      </p:sp>
      <p:pic>
        <p:nvPicPr>
          <p:cNvPr id="4" name="Picture 3">
            <a:extLst>
              <a:ext uri="{FF2B5EF4-FFF2-40B4-BE49-F238E27FC236}">
                <a16:creationId xmlns:a16="http://schemas.microsoft.com/office/drawing/2014/main" id="{AFD41828-F5BD-8129-AC0B-161D7B8BE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489" y="1295400"/>
            <a:ext cx="5386660" cy="5147607"/>
          </a:xfrm>
          <a:prstGeom prst="rect">
            <a:avLst/>
          </a:prstGeom>
        </p:spPr>
      </p:pic>
    </p:spTree>
    <p:extLst>
      <p:ext uri="{BB962C8B-B14F-4D97-AF65-F5344CB8AC3E}">
        <p14:creationId xmlns:p14="http://schemas.microsoft.com/office/powerpoint/2010/main" val="355605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9DE6CF-67C5-9405-94CE-52CF3D366291}"/>
              </a:ext>
            </a:extLst>
          </p:cNvPr>
          <p:cNvSpPr>
            <a:spLocks noGrp="1"/>
          </p:cNvSpPr>
          <p:nvPr>
            <p:ph type="body" sz="quarter" idx="12"/>
          </p:nvPr>
        </p:nvSpPr>
        <p:spPr/>
        <p:txBody>
          <a:bodyPr/>
          <a:lstStyle/>
          <a:p>
            <a:r>
              <a:rPr lang="en-GB" dirty="0"/>
              <a:t>Trainee completes reflection form – part 2</a:t>
            </a:r>
            <a:br>
              <a:rPr lang="en-GB" dirty="0"/>
            </a:br>
            <a:endParaRPr lang="en-GB" dirty="0"/>
          </a:p>
          <a:p>
            <a:endParaRPr lang="en-GB" dirty="0"/>
          </a:p>
        </p:txBody>
      </p:sp>
      <p:pic>
        <p:nvPicPr>
          <p:cNvPr id="4" name="Picture 3">
            <a:extLst>
              <a:ext uri="{FF2B5EF4-FFF2-40B4-BE49-F238E27FC236}">
                <a16:creationId xmlns:a16="http://schemas.microsoft.com/office/drawing/2014/main" id="{9412392F-627C-808A-2AD7-10F9FAA71E9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572419" y="1484784"/>
            <a:ext cx="8686800" cy="4585983"/>
          </a:xfrm>
          <a:prstGeom prst="rect">
            <a:avLst/>
          </a:prstGeom>
        </p:spPr>
      </p:pic>
    </p:spTree>
    <p:extLst>
      <p:ext uri="{BB962C8B-B14F-4D97-AF65-F5344CB8AC3E}">
        <p14:creationId xmlns:p14="http://schemas.microsoft.com/office/powerpoint/2010/main" val="1126747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EE2F4AAE-107B-6E62-ADB9-6C59EA80058E}"/>
              </a:ext>
            </a:extLst>
          </p:cNvPr>
          <p:cNvSpPr>
            <a:spLocks noGrp="1"/>
          </p:cNvSpPr>
          <p:nvPr>
            <p:ph type="body" sz="quarter" idx="12"/>
          </p:nvPr>
        </p:nvSpPr>
        <p:spPr>
          <a:xfrm>
            <a:off x="706438" y="457200"/>
            <a:ext cx="10113962" cy="838200"/>
          </a:xfrm>
        </p:spPr>
        <p:txBody>
          <a:bodyPr/>
          <a:lstStyle/>
          <a:p>
            <a:r>
              <a:rPr lang="en-GB" sz="3600" dirty="0"/>
              <a:t>Trainee completes prescribing reflection form</a:t>
            </a:r>
            <a:endParaRPr lang="en-US" sz="3600" dirty="0"/>
          </a:p>
        </p:txBody>
      </p:sp>
      <p:pic>
        <p:nvPicPr>
          <p:cNvPr id="4" name="Picture 3" descr="A blue and white squares&#10;&#10;Description automatically generated">
            <a:extLst>
              <a:ext uri="{FF2B5EF4-FFF2-40B4-BE49-F238E27FC236}">
                <a16:creationId xmlns:a16="http://schemas.microsoft.com/office/drawing/2014/main" id="{2059A17B-5329-303A-5A33-06A79284AD4E}"/>
              </a:ext>
            </a:extLst>
          </p:cNvPr>
          <p:cNvPicPr>
            <a:picLocks noChangeAspect="1"/>
          </p:cNvPicPr>
          <p:nvPr/>
        </p:nvPicPr>
        <p:blipFill>
          <a:blip r:embed="rId3"/>
          <a:stretch>
            <a:fillRect/>
          </a:stretch>
        </p:blipFill>
        <p:spPr>
          <a:xfrm>
            <a:off x="1834731" y="1447800"/>
            <a:ext cx="7857376" cy="4953000"/>
          </a:xfrm>
          <a:prstGeom prst="rect">
            <a:avLst/>
          </a:prstGeom>
          <a:noFill/>
        </p:spPr>
      </p:pic>
    </p:spTree>
    <p:extLst>
      <p:ext uri="{BB962C8B-B14F-4D97-AF65-F5344CB8AC3E}">
        <p14:creationId xmlns:p14="http://schemas.microsoft.com/office/powerpoint/2010/main" val="12131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D4DA9F-01A4-FAF4-7A89-5AEFDA1713A6}"/>
              </a:ext>
            </a:extLst>
          </p:cNvPr>
          <p:cNvSpPr>
            <a:spLocks noGrp="1"/>
          </p:cNvSpPr>
          <p:nvPr>
            <p:ph type="body" sz="quarter" idx="12"/>
          </p:nvPr>
        </p:nvSpPr>
        <p:spPr/>
        <p:txBody>
          <a:bodyPr/>
          <a:lstStyle/>
          <a:p>
            <a:r>
              <a:rPr lang="en-GB" dirty="0"/>
              <a:t>Trainee prescribing reflection form</a:t>
            </a:r>
          </a:p>
        </p:txBody>
      </p:sp>
      <p:sp>
        <p:nvSpPr>
          <p:cNvPr id="3" name="Text Placeholder 2">
            <a:extLst>
              <a:ext uri="{FF2B5EF4-FFF2-40B4-BE49-F238E27FC236}">
                <a16:creationId xmlns:a16="http://schemas.microsoft.com/office/drawing/2014/main" id="{52548C24-B5FA-47D1-D03C-8CA9D5B2DD3A}"/>
              </a:ext>
            </a:extLst>
          </p:cNvPr>
          <p:cNvSpPr>
            <a:spLocks noGrp="1"/>
          </p:cNvSpPr>
          <p:nvPr>
            <p:ph type="body" sz="quarter" idx="14"/>
          </p:nvPr>
        </p:nvSpPr>
        <p:spPr>
          <a:xfrm>
            <a:off x="695439" y="1412776"/>
            <a:ext cx="10418762" cy="4739347"/>
          </a:xfrm>
        </p:spPr>
        <p:txBody>
          <a:bodyPr/>
          <a:lstStyle/>
          <a:p>
            <a:pPr marL="1905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effectLst/>
                <a:uLnTx/>
                <a:uFillTx/>
              </a:rPr>
              <a:t>Prescribing trainee assessment reflection </a:t>
            </a:r>
            <a:endParaRPr kumimoji="0" lang="en-GB" sz="2400" b="0" i="0" u="none" strike="noStrike" kern="1200" cap="none" spc="0" normalizeH="0" baseline="0" noProof="0" dirty="0">
              <a:ln>
                <a:noFill/>
              </a:ln>
              <a:effectLst/>
              <a:uLnTx/>
              <a:uFillTx/>
            </a:endParaRP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I confirm that I have completed a review of 50 of my prescriptions in line with the RCGP WPBA prescribing assessment guidelines and have attached my spread sheet of results to this log*</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Reflect with reference to the GP Prescribing Proficiencies outlined above.</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What do you plan to maintain with regard to your prescribing?*</a:t>
            </a:r>
          </a:p>
          <a:p>
            <a:pPr marR="0" lvl="0" algn="l" defTabSz="914400" rtl="0" eaLnBrk="1" fontAlgn="auto" latinLnBrk="0" hangingPunct="1">
              <a:lnSpc>
                <a:spcPct val="90000"/>
              </a:lnSpc>
              <a:spcAft>
                <a:spcPts val="0"/>
              </a:spcAft>
              <a:buClrTx/>
              <a:buSzTx/>
              <a:tabLst/>
              <a:defRPr/>
            </a:pPr>
            <a:r>
              <a:rPr lang="en-GB" sz="2400" kern="1200" dirty="0"/>
              <a:t>	</a:t>
            </a:r>
            <a:r>
              <a:rPr kumimoji="0" lang="en-GB" sz="2400" b="0" i="1" u="none" strike="noStrike" kern="1200" cap="none" spc="0" normalizeH="0" baseline="0" noProof="0" dirty="0">
                <a:ln>
                  <a:noFill/>
                </a:ln>
                <a:effectLst/>
                <a:uLnTx/>
                <a:uFillTx/>
              </a:rPr>
              <a:t>[Reflect on what you are doing well]</a:t>
            </a:r>
            <a:endParaRPr kumimoji="0" lang="en-GB" sz="2400" b="0" i="0" u="none" strike="noStrike" kern="1200" cap="none" spc="0" normalizeH="0" baseline="0" noProof="0" dirty="0">
              <a:ln>
                <a:noFill/>
              </a:ln>
              <a:effectLst/>
              <a:uLnTx/>
              <a:uFillTx/>
            </a:endParaRP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What do you plan to improve with regard to your prescribing?* </a:t>
            </a:r>
            <a:r>
              <a:rPr kumimoji="0" lang="en-GB" sz="2400" b="0" i="1" u="none" strike="noStrike" kern="1200" cap="none" spc="0" normalizeH="0" baseline="0" noProof="0" dirty="0">
                <a:ln>
                  <a:noFill/>
                </a:ln>
                <a:effectLst/>
                <a:uLnTx/>
                <a:uFillTx/>
              </a:rPr>
              <a:t> </a:t>
            </a:r>
          </a:p>
          <a:p>
            <a:pPr marR="0" lvl="0" algn="l" defTabSz="914400" rtl="0" eaLnBrk="1" fontAlgn="auto" latinLnBrk="0" hangingPunct="1">
              <a:lnSpc>
                <a:spcPct val="90000"/>
              </a:lnSpc>
              <a:spcAft>
                <a:spcPts val="0"/>
              </a:spcAft>
              <a:buClrTx/>
              <a:buSzTx/>
              <a:tabLst/>
              <a:defRPr/>
            </a:pPr>
            <a:r>
              <a:rPr lang="en-GB" sz="2400" i="1" kern="1200" dirty="0"/>
              <a:t>	</a:t>
            </a:r>
            <a:r>
              <a:rPr kumimoji="0" lang="en-GB" sz="2400" b="0" i="1" u="none" strike="noStrike" kern="1200" cap="none" spc="0" normalizeH="0" baseline="0" noProof="0" dirty="0">
                <a:ln>
                  <a:noFill/>
                </a:ln>
                <a:effectLst/>
                <a:uLnTx/>
                <a:uFillTx/>
              </a:rPr>
              <a:t>[Consider how to improve your suboptimal prescribing]</a:t>
            </a:r>
            <a:endParaRPr kumimoji="0" lang="en-GB" sz="2400" b="0" i="0" u="none" strike="noStrike" kern="1200" cap="none" spc="0" normalizeH="0" baseline="0" noProof="0" dirty="0">
              <a:ln>
                <a:noFill/>
              </a:ln>
              <a:effectLst/>
              <a:uLnTx/>
              <a:uFillTx/>
            </a:endParaRP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What do you plan to stop with regard to your prescribing?* </a:t>
            </a:r>
          </a:p>
          <a:p>
            <a:pPr marR="0" lvl="0" algn="l" defTabSz="914400" rtl="0" eaLnBrk="1" fontAlgn="auto" latinLnBrk="0" hangingPunct="1">
              <a:lnSpc>
                <a:spcPct val="90000"/>
              </a:lnSpc>
              <a:spcAft>
                <a:spcPts val="0"/>
              </a:spcAft>
              <a:buClrTx/>
              <a:buSzTx/>
              <a:tabLst/>
              <a:defRPr/>
            </a:pPr>
            <a:r>
              <a:rPr lang="en-GB" sz="2400" kern="1200" dirty="0"/>
              <a:t>	</a:t>
            </a:r>
            <a:r>
              <a:rPr kumimoji="0" lang="en-GB" sz="2400" b="0" i="1" u="none" strike="noStrike" kern="1200" cap="none" spc="0" normalizeH="0" baseline="0" noProof="0" dirty="0">
                <a:ln>
                  <a:noFill/>
                </a:ln>
                <a:effectLst/>
                <a:uLnTx/>
                <a:uFillTx/>
              </a:rPr>
              <a:t>[Comment on any significant errors]</a:t>
            </a:r>
            <a:endParaRPr kumimoji="0" lang="en-GB" sz="2400" b="0" i="0" u="none" strike="noStrike" kern="1200" cap="none" spc="0" normalizeH="0" baseline="0" noProof="0" dirty="0">
              <a:ln>
                <a:noFill/>
              </a:ln>
              <a:effectLst/>
              <a:uLnTx/>
              <a:uFillTx/>
            </a:endParaRPr>
          </a:p>
          <a:p>
            <a:endParaRPr lang="en-GB" dirty="0"/>
          </a:p>
        </p:txBody>
      </p:sp>
    </p:spTree>
    <p:extLst>
      <p:ext uri="{BB962C8B-B14F-4D97-AF65-F5344CB8AC3E}">
        <p14:creationId xmlns:p14="http://schemas.microsoft.com/office/powerpoint/2010/main" val="3092172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5441E-10C4-D0CB-8029-A99E34202327}"/>
              </a:ext>
            </a:extLst>
          </p:cNvPr>
          <p:cNvSpPr>
            <a:spLocks noGrp="1"/>
          </p:cNvSpPr>
          <p:nvPr>
            <p:ph type="body" sz="quarter" idx="12"/>
          </p:nvPr>
        </p:nvSpPr>
        <p:spPr/>
        <p:txBody>
          <a:bodyPr/>
          <a:lstStyle/>
          <a:p>
            <a:r>
              <a:rPr lang="en-GB" dirty="0"/>
              <a:t>Trainee prescribing reflection form continued</a:t>
            </a:r>
          </a:p>
        </p:txBody>
      </p:sp>
      <p:sp>
        <p:nvSpPr>
          <p:cNvPr id="3" name="Text Placeholder 2">
            <a:extLst>
              <a:ext uri="{FF2B5EF4-FFF2-40B4-BE49-F238E27FC236}">
                <a16:creationId xmlns:a16="http://schemas.microsoft.com/office/drawing/2014/main" id="{64EB4198-8CE3-BC71-BD19-5852BF9E9F19}"/>
              </a:ext>
            </a:extLst>
          </p:cNvPr>
          <p:cNvSpPr>
            <a:spLocks noGrp="1"/>
          </p:cNvSpPr>
          <p:nvPr>
            <p:ph type="body" sz="quarter" idx="14"/>
          </p:nvPr>
        </p:nvSpPr>
        <p:spPr/>
        <p:txBody>
          <a:bodyPr/>
          <a:lstStyle/>
          <a:p>
            <a:pPr marL="1905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effectLst/>
                <a:uLnTx/>
                <a:uFillTx/>
              </a:rPr>
              <a:t>Prescribing trainee assessment reflection </a:t>
            </a:r>
            <a:r>
              <a:rPr kumimoji="0" lang="en-GB" sz="2000" b="0" i="0" u="none" strike="noStrike" kern="1200" cap="none" spc="0" normalizeH="0" baseline="0" noProof="0" dirty="0">
                <a:ln>
                  <a:noFill/>
                </a:ln>
                <a:effectLst/>
                <a:uLnTx/>
                <a:uFillTx/>
              </a:rPr>
              <a:t> </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rPr>
              <a:t>Which of the GP prescribing skills listed above have you not covered (if any) in this assessment? How will you address these?*</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rPr>
              <a:t>Using your reflections above complete the following PDP(s):* [creates a mandatory draft PDP entry which trainer will review] </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rPr>
              <a:t>Learning Objectives:</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rPr>
              <a:t>Target Date:</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rPr>
              <a:t>Action plan:</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rPr>
              <a:t>How will I know when it is achieved?:</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rPr>
              <a:t>[Request generation of second PDP as required]</a:t>
            </a:r>
          </a:p>
          <a:p>
            <a:endParaRPr lang="en-GB" dirty="0"/>
          </a:p>
        </p:txBody>
      </p:sp>
    </p:spTree>
    <p:extLst>
      <p:ext uri="{BB962C8B-B14F-4D97-AF65-F5344CB8AC3E}">
        <p14:creationId xmlns:p14="http://schemas.microsoft.com/office/powerpoint/2010/main" val="1894847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4E5DC-AE95-953F-19FF-0A70C932F427}"/>
              </a:ext>
            </a:extLst>
          </p:cNvPr>
          <p:cNvSpPr>
            <a:spLocks noGrp="1"/>
          </p:cNvSpPr>
          <p:nvPr>
            <p:ph type="body" sz="quarter" idx="12"/>
          </p:nvPr>
        </p:nvSpPr>
        <p:spPr/>
        <p:txBody>
          <a:bodyPr/>
          <a:lstStyle/>
          <a:p>
            <a:r>
              <a:rPr lang="en-GB" dirty="0"/>
              <a:t>Evidence forms</a:t>
            </a:r>
          </a:p>
        </p:txBody>
      </p:sp>
      <p:sp>
        <p:nvSpPr>
          <p:cNvPr id="3" name="Text Placeholder 2">
            <a:extLst>
              <a:ext uri="{FF2B5EF4-FFF2-40B4-BE49-F238E27FC236}">
                <a16:creationId xmlns:a16="http://schemas.microsoft.com/office/drawing/2014/main" id="{EC93CF35-A4F0-A6A6-1694-17EA84A85E21}"/>
              </a:ext>
            </a:extLst>
          </p:cNvPr>
          <p:cNvSpPr>
            <a:spLocks noGrp="1"/>
          </p:cNvSpPr>
          <p:nvPr>
            <p:ph type="body" sz="quarter" idx="14"/>
          </p:nvPr>
        </p:nvSpPr>
        <p:spPr/>
        <p:txBody>
          <a:bodyPr/>
          <a:lstStyle/>
          <a:p>
            <a:pPr marL="228600" marR="0" lvl="0" indent="-228600" algn="l" defTabSz="914400" rtl="0" eaLnBrk="1" fontAlgn="auto" latinLnBrk="0" hangingPunct="1">
              <a:lnSpc>
                <a:spcPct val="90000"/>
              </a:lnSpc>
              <a:spcBef>
                <a:spcPts val="3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effectLst/>
                <a:uLnTx/>
                <a:uFillTx/>
              </a:rPr>
              <a:t>Trainee needs to complete a new learning log type “prescribing assessment</a:t>
            </a:r>
            <a:r>
              <a:rPr kumimoji="0" lang="en-US" sz="2800" b="0" i="0" u="none" strike="noStrike" kern="1200" cap="none" spc="0" normalizeH="0" baseline="0" noProof="0" dirty="0">
                <a:ln>
                  <a:noFill/>
                </a:ln>
                <a:effectLst/>
                <a:uLnTx/>
                <a:uFillTx/>
              </a:rPr>
              <a:t>” and attach:</a:t>
            </a:r>
          </a:p>
          <a:p>
            <a:pPr marL="685800" marR="0" lvl="1" indent="-228600" algn="l" defTabSz="914400" rtl="0" eaLnBrk="1" fontAlgn="auto" latinLnBrk="0" hangingPunct="1">
              <a:lnSpc>
                <a:spcPct val="90000"/>
              </a:lnSpc>
              <a:spcBef>
                <a:spcPts val="3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B5C"/>
                </a:solidFill>
                <a:effectLst/>
                <a:uLnTx/>
                <a:uFillTx/>
                <a:latin typeface="Lato Light" panose="020F0502020204030203" pitchFamily="34" charset="0"/>
                <a:ea typeface="Lato Light" panose="020F0502020204030203" pitchFamily="34" charset="0"/>
                <a:cs typeface="Lato Light" panose="020F0502020204030203" pitchFamily="34" charset="0"/>
              </a:rPr>
              <a:t>Excel spreadsheet </a:t>
            </a:r>
            <a:r>
              <a:rPr kumimoji="0" lang="mr-IN" sz="2800" b="0" i="0" u="none" strike="noStrike" kern="1200" cap="none" spc="0" normalizeH="0" baseline="0" noProof="0" dirty="0">
                <a:ln>
                  <a:noFill/>
                </a:ln>
                <a:solidFill>
                  <a:srgbClr val="002B5C"/>
                </a:solidFill>
                <a:effectLst/>
                <a:uLnTx/>
                <a:uFillTx/>
                <a:latin typeface="Lato Light" panose="020F0502020204030203" pitchFamily="34" charset="0"/>
                <a:ea typeface="Lato Light" panose="020F0502020204030203" pitchFamily="34" charset="0"/>
                <a:cs typeface="Mangal" panose="02040503050203030202" pitchFamily="18" charset="0"/>
              </a:rPr>
              <a:t>–</a:t>
            </a:r>
            <a:r>
              <a:rPr kumimoji="0" lang="en-US" sz="2800" b="0" i="0" u="none" strike="noStrike" kern="1200" cap="none" spc="0" normalizeH="0" baseline="0" noProof="0" dirty="0">
                <a:ln>
                  <a:noFill/>
                </a:ln>
                <a:solidFill>
                  <a:srgbClr val="002B5C"/>
                </a:solidFill>
                <a:effectLst/>
                <a:uLnTx/>
                <a:uFillTx/>
                <a:latin typeface="Lato Light" panose="020F0502020204030203" pitchFamily="34" charset="0"/>
                <a:ea typeface="Lato Light" panose="020F0502020204030203" pitchFamily="34" charset="0"/>
                <a:cs typeface="Lato Light" panose="020F0502020204030203" pitchFamily="34" charset="0"/>
              </a:rPr>
              <a:t> having removed any identifiable ID numbers</a:t>
            </a:r>
          </a:p>
          <a:p>
            <a:pPr marL="228600" marR="0" lvl="0" indent="-228600" algn="l" defTabSz="914400" rtl="0" eaLnBrk="1" fontAlgn="auto" latinLnBrk="0" hangingPunct="1">
              <a:lnSpc>
                <a:spcPct val="90000"/>
              </a:lnSpc>
              <a:spcBef>
                <a:spcPts val="3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effectLst/>
                <a:uLnTx/>
                <a:uFillTx/>
              </a:rPr>
              <a:t>The trainer will complete a new Prescribing assessment form</a:t>
            </a:r>
            <a:endParaRPr kumimoji="0" lang="en-US" sz="2800" b="0" i="0" u="none" strike="noStrike" kern="1200" cap="none" spc="0" normalizeH="0" baseline="0" noProof="0" dirty="0">
              <a:ln>
                <a:noFill/>
              </a:ln>
              <a:effectLst/>
              <a:uLnTx/>
              <a:uFillTx/>
            </a:endParaRPr>
          </a:p>
          <a:p>
            <a:endParaRPr lang="en-GB" dirty="0"/>
          </a:p>
        </p:txBody>
      </p:sp>
    </p:spTree>
    <p:extLst>
      <p:ext uri="{BB962C8B-B14F-4D97-AF65-F5344CB8AC3E}">
        <p14:creationId xmlns:p14="http://schemas.microsoft.com/office/powerpoint/2010/main" val="1839685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F0FE70-DE53-E831-836F-7A9E4A8CFEFE}"/>
              </a:ext>
            </a:extLst>
          </p:cNvPr>
          <p:cNvSpPr>
            <a:spLocks noGrp="1"/>
          </p:cNvSpPr>
          <p:nvPr>
            <p:ph type="body" sz="quarter" idx="12"/>
          </p:nvPr>
        </p:nvSpPr>
        <p:spPr/>
        <p:txBody>
          <a:bodyPr/>
          <a:lstStyle/>
          <a:p>
            <a:r>
              <a:rPr lang="en-GB" dirty="0"/>
              <a:t>Additional information</a:t>
            </a:r>
          </a:p>
        </p:txBody>
      </p:sp>
      <p:sp>
        <p:nvSpPr>
          <p:cNvPr id="3" name="Text Placeholder 2">
            <a:extLst>
              <a:ext uri="{FF2B5EF4-FFF2-40B4-BE49-F238E27FC236}">
                <a16:creationId xmlns:a16="http://schemas.microsoft.com/office/drawing/2014/main" id="{DDF5A0B9-4711-3943-8934-9D6AC8839865}"/>
              </a:ext>
            </a:extLst>
          </p:cNvPr>
          <p:cNvSpPr>
            <a:spLocks noGrp="1"/>
          </p:cNvSpPr>
          <p:nvPr>
            <p:ph type="body" sz="quarter" idx="14"/>
          </p:nvPr>
        </p:nvSpPr>
        <p:spPr/>
        <p:txBody>
          <a:bodyPr/>
          <a:lstStyle/>
          <a:p>
            <a:pPr marL="19050" indent="0">
              <a:spcAft>
                <a:spcPts val="1200"/>
              </a:spcAft>
              <a:buNone/>
            </a:pPr>
            <a:r>
              <a:rPr lang="en-US" sz="2400" b="1" dirty="0"/>
              <a:t>Right Drug</a:t>
            </a:r>
          </a:p>
          <a:p>
            <a:pPr marL="285750" lvl="0" indent="-285750">
              <a:spcBef>
                <a:spcPts val="600"/>
              </a:spcBef>
              <a:buFont typeface="Arial" panose="020B0604020202020204" pitchFamily="34" charset="0"/>
              <a:buChar char="•"/>
            </a:pPr>
            <a:r>
              <a:rPr lang="en-GB" sz="2000" dirty="0"/>
              <a:t>Evidence for use in the indication</a:t>
            </a:r>
          </a:p>
          <a:p>
            <a:pPr marL="285750" lvl="0" indent="-285750">
              <a:spcBef>
                <a:spcPts val="600"/>
              </a:spcBef>
              <a:buFont typeface="Arial" panose="020B0604020202020204" pitchFamily="34" charset="0"/>
              <a:buChar char="•"/>
            </a:pPr>
            <a:r>
              <a:rPr lang="en-GB" sz="2000" dirty="0"/>
              <a:t>Allergies</a:t>
            </a:r>
          </a:p>
          <a:p>
            <a:pPr marL="285750" lvl="0" indent="-285750">
              <a:spcBef>
                <a:spcPts val="600"/>
              </a:spcBef>
              <a:buFont typeface="Arial" panose="020B0604020202020204" pitchFamily="34" charset="0"/>
              <a:buChar char="•"/>
            </a:pPr>
            <a:r>
              <a:rPr lang="en-GB" sz="2000" dirty="0"/>
              <a:t>Contra-indications/Cautions</a:t>
            </a:r>
          </a:p>
          <a:p>
            <a:pPr marL="285750" lvl="0" indent="-285750">
              <a:spcBef>
                <a:spcPts val="600"/>
              </a:spcBef>
              <a:buFont typeface="Arial" panose="020B0604020202020204" pitchFamily="34" charset="0"/>
              <a:buChar char="•"/>
            </a:pPr>
            <a:r>
              <a:rPr lang="en-GB" sz="2000" dirty="0"/>
              <a:t>Interactions with co-prescribed medication</a:t>
            </a:r>
          </a:p>
          <a:p>
            <a:pPr marL="285750" lvl="0" indent="-285750">
              <a:spcBef>
                <a:spcPts val="600"/>
              </a:spcBef>
              <a:buFont typeface="Arial" panose="020B0604020202020204" pitchFamily="34" charset="0"/>
              <a:buChar char="•"/>
            </a:pPr>
            <a:r>
              <a:rPr lang="en-GB" sz="2000" dirty="0"/>
              <a:t>Local and national prescribing guidelines</a:t>
            </a:r>
          </a:p>
          <a:p>
            <a:pPr marL="285750" lvl="0" indent="-285750">
              <a:spcBef>
                <a:spcPts val="600"/>
              </a:spcBef>
              <a:buFont typeface="Arial" panose="020B0604020202020204" pitchFamily="34" charset="0"/>
              <a:buChar char="•"/>
            </a:pPr>
            <a:r>
              <a:rPr lang="en-GB" sz="2000" dirty="0"/>
              <a:t>Local formulary</a:t>
            </a:r>
          </a:p>
          <a:p>
            <a:pPr marL="285750" lvl="0" indent="-285750">
              <a:spcBef>
                <a:spcPts val="600"/>
              </a:spcBef>
              <a:buFont typeface="Arial" panose="020B0604020202020204" pitchFamily="34" charset="0"/>
              <a:buChar char="•"/>
            </a:pPr>
            <a:r>
              <a:rPr lang="en-GB" sz="2000" dirty="0"/>
              <a:t>Social issues (e.g. carers, inclusion in a monitored dosage system)</a:t>
            </a:r>
          </a:p>
          <a:p>
            <a:pPr marL="285750" lvl="0" indent="-285750">
              <a:spcBef>
                <a:spcPts val="600"/>
              </a:spcBef>
              <a:buFont typeface="Arial" panose="020B0604020202020204" pitchFamily="34" charset="0"/>
              <a:buChar char="•"/>
            </a:pPr>
            <a:r>
              <a:rPr lang="en-GB" sz="2000" dirty="0"/>
              <a:t>Formulation</a:t>
            </a:r>
          </a:p>
          <a:p>
            <a:pPr marL="285750" lvl="0" indent="-285750">
              <a:spcBef>
                <a:spcPts val="600"/>
              </a:spcBef>
              <a:buFont typeface="Arial" panose="020B0604020202020204" pitchFamily="34" charset="0"/>
              <a:buChar char="•"/>
            </a:pPr>
            <a:r>
              <a:rPr lang="en-GB" sz="2000" dirty="0"/>
              <a:t>Duplication or omissions in therapy.</a:t>
            </a:r>
          </a:p>
          <a:p>
            <a:pPr marL="285750" indent="-285750">
              <a:spcBef>
                <a:spcPts val="600"/>
              </a:spcBef>
              <a:buFont typeface="Arial" panose="020B0604020202020204" pitchFamily="34" charset="0"/>
              <a:buChar char="•"/>
            </a:pPr>
            <a:r>
              <a:rPr lang="en-GB" sz="2000" dirty="0"/>
              <a:t>Correct use of brand prescribing for safety reasons</a:t>
            </a:r>
            <a:endParaRPr lang="en-US" sz="2000" dirty="0"/>
          </a:p>
          <a:p>
            <a:endParaRPr lang="en-GB" dirty="0"/>
          </a:p>
        </p:txBody>
      </p:sp>
    </p:spTree>
    <p:extLst>
      <p:ext uri="{BB962C8B-B14F-4D97-AF65-F5344CB8AC3E}">
        <p14:creationId xmlns:p14="http://schemas.microsoft.com/office/powerpoint/2010/main" val="4028062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0A9AD6-62F6-A107-700F-9123E62891F5}"/>
              </a:ext>
            </a:extLst>
          </p:cNvPr>
          <p:cNvSpPr>
            <a:spLocks noGrp="1"/>
          </p:cNvSpPr>
          <p:nvPr>
            <p:ph type="body" sz="quarter" idx="12"/>
          </p:nvPr>
        </p:nvSpPr>
        <p:spPr/>
        <p:txBody>
          <a:bodyPr/>
          <a:lstStyle/>
          <a:p>
            <a:r>
              <a:rPr lang="en-GB" dirty="0"/>
              <a:t>Practicalities of assessment</a:t>
            </a:r>
          </a:p>
        </p:txBody>
      </p:sp>
      <p:sp>
        <p:nvSpPr>
          <p:cNvPr id="3" name="Text Placeholder 2">
            <a:extLst>
              <a:ext uri="{FF2B5EF4-FFF2-40B4-BE49-F238E27FC236}">
                <a16:creationId xmlns:a16="http://schemas.microsoft.com/office/drawing/2014/main" id="{DA515A61-3B71-CCB4-2480-9E680239746E}"/>
              </a:ext>
            </a:extLst>
          </p:cNvPr>
          <p:cNvSpPr>
            <a:spLocks noGrp="1"/>
          </p:cNvSpPr>
          <p:nvPr>
            <p:ph type="body" sz="quarter" idx="14"/>
          </p:nvPr>
        </p:nvSpPr>
        <p:spPr/>
        <p:txBody>
          <a:bodyPr/>
          <a:lstStyle/>
          <a:p>
            <a:pPr marL="571500" indent="-571500">
              <a:spcBef>
                <a:spcPts val="1200"/>
              </a:spcBef>
              <a:buFont typeface="Arial" panose="020B0604020202020204" pitchFamily="34" charset="0"/>
              <a:buChar char="•"/>
            </a:pPr>
            <a:r>
              <a:rPr lang="en-GB" sz="3200" dirty="0"/>
              <a:t>To be completed in first half of GP ST3 year</a:t>
            </a:r>
          </a:p>
          <a:p>
            <a:pPr marL="571500" indent="-571500">
              <a:spcBef>
                <a:spcPts val="1200"/>
              </a:spcBef>
              <a:buFont typeface="Arial" panose="020B0604020202020204" pitchFamily="34" charset="0"/>
              <a:buChar char="•"/>
            </a:pPr>
            <a:r>
              <a:rPr lang="en-GB" sz="3200" dirty="0"/>
              <a:t>In addition to other ST3 assessments but reducing total number of other assessments in ST3 year </a:t>
            </a:r>
          </a:p>
          <a:p>
            <a:pPr marL="571500" indent="-571500">
              <a:spcBef>
                <a:spcPts val="1200"/>
              </a:spcBef>
              <a:buFont typeface="Arial" panose="020B0604020202020204" pitchFamily="34" charset="0"/>
              <a:buChar char="•"/>
            </a:pPr>
            <a:r>
              <a:rPr lang="en-GB" sz="3200" dirty="0"/>
              <a:t>Formative tool, mandatory to complete</a:t>
            </a:r>
          </a:p>
          <a:p>
            <a:pPr marL="571500" indent="-571500">
              <a:spcBef>
                <a:spcPts val="1200"/>
              </a:spcBef>
              <a:buFont typeface="Arial" panose="020B0604020202020204" pitchFamily="34" charset="0"/>
              <a:buChar char="•"/>
            </a:pPr>
            <a:r>
              <a:rPr lang="en-GB" sz="3200" dirty="0"/>
              <a:t>Only fail if not completed, no set standard required</a:t>
            </a:r>
          </a:p>
          <a:p>
            <a:pPr marL="571500" indent="-571500">
              <a:spcBef>
                <a:spcPts val="1200"/>
              </a:spcBef>
              <a:buFont typeface="Arial" panose="020B0604020202020204" pitchFamily="34" charset="0"/>
              <a:buChar char="•"/>
            </a:pPr>
            <a:r>
              <a:rPr lang="en-GB" sz="3200" dirty="0"/>
              <a:t>Will form part of the data within the Portfolio on which a summative judgment will be made of the trainees progression</a:t>
            </a:r>
          </a:p>
          <a:p>
            <a:endParaRPr lang="en-GB" dirty="0"/>
          </a:p>
        </p:txBody>
      </p:sp>
    </p:spTree>
    <p:extLst>
      <p:ext uri="{BB962C8B-B14F-4D97-AF65-F5344CB8AC3E}">
        <p14:creationId xmlns:p14="http://schemas.microsoft.com/office/powerpoint/2010/main" val="2680491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EA50C9-690B-8D7A-980B-9A4C4C89CEB9}"/>
              </a:ext>
            </a:extLst>
          </p:cNvPr>
          <p:cNvSpPr>
            <a:spLocks noGrp="1"/>
          </p:cNvSpPr>
          <p:nvPr>
            <p:ph type="body" sz="quarter" idx="12"/>
          </p:nvPr>
        </p:nvSpPr>
        <p:spPr/>
        <p:txBody>
          <a:bodyPr/>
          <a:lstStyle/>
          <a:p>
            <a:r>
              <a:rPr lang="en-GB" dirty="0"/>
              <a:t>Additional information</a:t>
            </a:r>
          </a:p>
        </p:txBody>
      </p:sp>
      <p:sp>
        <p:nvSpPr>
          <p:cNvPr id="3" name="Text Placeholder 2">
            <a:extLst>
              <a:ext uri="{FF2B5EF4-FFF2-40B4-BE49-F238E27FC236}">
                <a16:creationId xmlns:a16="http://schemas.microsoft.com/office/drawing/2014/main" id="{47168290-FDBE-2064-A8B6-BF408E8518C2}"/>
              </a:ext>
            </a:extLst>
          </p:cNvPr>
          <p:cNvSpPr>
            <a:spLocks noGrp="1"/>
          </p:cNvSpPr>
          <p:nvPr>
            <p:ph type="body" sz="quarter" idx="14"/>
          </p:nvPr>
        </p:nvSpPr>
        <p:spPr/>
        <p:txBody>
          <a:bodyPr/>
          <a:lstStyle/>
          <a:p>
            <a:pPr marL="19050" indent="0">
              <a:buNone/>
            </a:pPr>
            <a:r>
              <a:rPr lang="en-US" sz="2400" b="1" dirty="0"/>
              <a:t>Right Dose</a:t>
            </a:r>
            <a:endParaRPr lang="en-US" sz="2000" b="1" dirty="0"/>
          </a:p>
          <a:p>
            <a:pPr marL="285750" lvl="0" indent="-285750">
              <a:spcBef>
                <a:spcPts val="1800"/>
              </a:spcBef>
              <a:buFont typeface="Arial" panose="020B0604020202020204" pitchFamily="34" charset="0"/>
              <a:buChar char="•"/>
            </a:pPr>
            <a:r>
              <a:rPr lang="en-GB" sz="2400" dirty="0"/>
              <a:t>Renal or hepatic function</a:t>
            </a:r>
          </a:p>
          <a:p>
            <a:pPr marL="285750" lvl="0" indent="-285750">
              <a:spcBef>
                <a:spcPts val="1800"/>
              </a:spcBef>
              <a:buFont typeface="Arial" panose="020B0604020202020204" pitchFamily="34" charset="0"/>
              <a:buChar char="•"/>
            </a:pPr>
            <a:r>
              <a:rPr lang="en-GB" sz="2400" dirty="0"/>
              <a:t>Age / weight</a:t>
            </a:r>
          </a:p>
          <a:p>
            <a:pPr marL="285750" lvl="0" indent="-285750">
              <a:spcBef>
                <a:spcPts val="1800"/>
              </a:spcBef>
              <a:buFont typeface="Arial" panose="020B0604020202020204" pitchFamily="34" charset="0"/>
              <a:buChar char="•"/>
            </a:pPr>
            <a:r>
              <a:rPr lang="en-GB" sz="2400" dirty="0"/>
              <a:t>Local and national prescribing guidance (including MHRA)</a:t>
            </a:r>
          </a:p>
          <a:p>
            <a:pPr marL="285750" lvl="0" indent="-285750">
              <a:spcBef>
                <a:spcPts val="1800"/>
              </a:spcBef>
              <a:buFont typeface="Arial" panose="020B0604020202020204" pitchFamily="34" charset="0"/>
              <a:buChar char="•"/>
            </a:pPr>
            <a:r>
              <a:rPr lang="en-GB" sz="2400" dirty="0"/>
              <a:t>Is the dose correct for the indication?</a:t>
            </a:r>
          </a:p>
          <a:p>
            <a:pPr marL="285750" lvl="0" indent="-285750">
              <a:spcBef>
                <a:spcPts val="1800"/>
              </a:spcBef>
              <a:buFont typeface="Arial" panose="020B0604020202020204" pitchFamily="34" charset="0"/>
              <a:buChar char="•"/>
            </a:pPr>
            <a:r>
              <a:rPr lang="en-GB" sz="2400" dirty="0"/>
              <a:t>Has increasing or reducing dosing been done appropriately?</a:t>
            </a:r>
          </a:p>
          <a:p>
            <a:pPr marL="285750" indent="-285750">
              <a:spcBef>
                <a:spcPts val="1800"/>
              </a:spcBef>
              <a:buFont typeface="Arial" panose="020B0604020202020204" pitchFamily="34" charset="0"/>
              <a:buChar char="•"/>
            </a:pPr>
            <a:r>
              <a:rPr lang="en-GB" sz="2400" dirty="0"/>
              <a:t>Most appropriate strength of tablet prescribed for the required dose.</a:t>
            </a:r>
            <a:endParaRPr lang="en-US" sz="2400" dirty="0"/>
          </a:p>
          <a:p>
            <a:endParaRPr lang="en-GB" dirty="0"/>
          </a:p>
        </p:txBody>
      </p:sp>
    </p:spTree>
    <p:extLst>
      <p:ext uri="{BB962C8B-B14F-4D97-AF65-F5344CB8AC3E}">
        <p14:creationId xmlns:p14="http://schemas.microsoft.com/office/powerpoint/2010/main" val="3390361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ADD654-47DE-0097-99C3-4BBEACFFA057}"/>
              </a:ext>
            </a:extLst>
          </p:cNvPr>
          <p:cNvSpPr>
            <a:spLocks noGrp="1"/>
          </p:cNvSpPr>
          <p:nvPr>
            <p:ph type="body" sz="quarter" idx="12"/>
          </p:nvPr>
        </p:nvSpPr>
        <p:spPr/>
        <p:txBody>
          <a:bodyPr/>
          <a:lstStyle/>
          <a:p>
            <a:r>
              <a:rPr lang="en-GB" dirty="0"/>
              <a:t>Additional information</a:t>
            </a:r>
          </a:p>
          <a:p>
            <a:endParaRPr lang="en-GB" dirty="0"/>
          </a:p>
        </p:txBody>
      </p:sp>
      <p:sp>
        <p:nvSpPr>
          <p:cNvPr id="3" name="Text Placeholder 2">
            <a:extLst>
              <a:ext uri="{FF2B5EF4-FFF2-40B4-BE49-F238E27FC236}">
                <a16:creationId xmlns:a16="http://schemas.microsoft.com/office/drawing/2014/main" id="{B8CCEE1F-004D-C480-3BEF-078D14222C47}"/>
              </a:ext>
            </a:extLst>
          </p:cNvPr>
          <p:cNvSpPr>
            <a:spLocks noGrp="1"/>
          </p:cNvSpPr>
          <p:nvPr>
            <p:ph type="body" sz="quarter" idx="14"/>
          </p:nvPr>
        </p:nvSpPr>
        <p:spPr/>
        <p:txBody>
          <a:bodyPr/>
          <a:lstStyle/>
          <a:p>
            <a:pPr marL="1905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effectLst/>
                <a:uLnTx/>
                <a:uFillTx/>
              </a:rPr>
              <a:t>Right Dosage Instructions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Clear and unambiguous (avoiding “as directed”)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Up to date (with current usage/latest letters from secondary care)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Include route of administration/area of application/treatment eye or ear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Are the instructions able to be read and understood by the patient?</a:t>
            </a:r>
          </a:p>
          <a:p>
            <a:pPr marL="19050" marR="0" lvl="0" indent="0" algn="l" defTabSz="914400" rtl="0" eaLnBrk="1" fontAlgn="auto" latinLnBrk="0" hangingPunct="1">
              <a:lnSpc>
                <a:spcPct val="90000"/>
              </a:lnSpc>
              <a:spcBef>
                <a:spcPts val="24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effectLst/>
                <a:uLnTx/>
                <a:uFillTx/>
              </a:rPr>
              <a:t>Right follow up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Has the necessary monitoring has been planned/taken/acted upon e.g. blood tests, BP?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Has the item been placed on repeat appropriately so that it cannot be continued without a necessary review?</a:t>
            </a:r>
            <a:endParaRPr kumimoji="0" lang="en-US" sz="2400" b="0" i="0" u="none" strike="noStrike" kern="1200" cap="none" spc="0" normalizeH="0" baseline="0" noProof="0" dirty="0">
              <a:ln>
                <a:noFill/>
              </a:ln>
              <a:effectLst/>
              <a:uLnTx/>
              <a:uFillTx/>
            </a:endParaRPr>
          </a:p>
          <a:p>
            <a:endParaRPr lang="en-GB" dirty="0"/>
          </a:p>
        </p:txBody>
      </p:sp>
    </p:spTree>
    <p:extLst>
      <p:ext uri="{BB962C8B-B14F-4D97-AF65-F5344CB8AC3E}">
        <p14:creationId xmlns:p14="http://schemas.microsoft.com/office/powerpoint/2010/main" val="870087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EBA52-B4FB-B4DE-4936-0F6B62CB3627}"/>
              </a:ext>
            </a:extLst>
          </p:cNvPr>
          <p:cNvSpPr>
            <a:spLocks noGrp="1"/>
          </p:cNvSpPr>
          <p:nvPr>
            <p:ph type="body" sz="quarter" idx="12"/>
          </p:nvPr>
        </p:nvSpPr>
        <p:spPr/>
        <p:txBody>
          <a:bodyPr/>
          <a:lstStyle/>
          <a:p>
            <a:r>
              <a:rPr lang="en-GB" dirty="0"/>
              <a:t>Additional information</a:t>
            </a:r>
          </a:p>
          <a:p>
            <a:endParaRPr lang="en-GB" dirty="0"/>
          </a:p>
        </p:txBody>
      </p:sp>
      <p:sp>
        <p:nvSpPr>
          <p:cNvPr id="3" name="Text Placeholder 2">
            <a:extLst>
              <a:ext uri="{FF2B5EF4-FFF2-40B4-BE49-F238E27FC236}">
                <a16:creationId xmlns:a16="http://schemas.microsoft.com/office/drawing/2014/main" id="{381BD9D4-D82C-D315-9F15-BF713086AD3B}"/>
              </a:ext>
            </a:extLst>
          </p:cNvPr>
          <p:cNvSpPr>
            <a:spLocks noGrp="1"/>
          </p:cNvSpPr>
          <p:nvPr>
            <p:ph type="body" sz="quarter" idx="14"/>
          </p:nvPr>
        </p:nvSpPr>
        <p:spPr/>
        <p:txBody>
          <a:bodyPr/>
          <a:lstStyle/>
          <a:p>
            <a:pPr marL="1905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effectLst/>
                <a:uLnTx/>
                <a:uFillTx/>
              </a:rPr>
              <a:t>Right Documentation</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Is the indication for prescribing clear?</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If prescribing does not follow normal guidance is the reason documented?</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Is the plan for any necessary monitoring or follow up documented?</a:t>
            </a:r>
          </a:p>
          <a:p>
            <a:pPr marL="19050" marR="0" lvl="0" indent="0" algn="l" defTabSz="914400" rtl="0" eaLnBrk="1" fontAlgn="auto" latinLnBrk="0" hangingPunct="1">
              <a:lnSpc>
                <a:spcPct val="90000"/>
              </a:lnSpc>
              <a:spcBef>
                <a:spcPts val="3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effectLst/>
                <a:uLnTx/>
                <a:uFillTx/>
              </a:rPr>
              <a:t>Right Review</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Where the medication has been used before, has under or over-ordering been addressed before supplying (adherence to therapy)?</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rPr>
              <a:t>Have any necessary discussions taken place before continuing medications with risks e.g. HRT?</a:t>
            </a:r>
            <a:endParaRPr kumimoji="0" lang="en-US" sz="2400" b="0" i="0" u="none" strike="noStrike" kern="1200" cap="none" spc="0" normalizeH="0" baseline="0" noProof="0" dirty="0">
              <a:ln>
                <a:noFill/>
              </a:ln>
              <a:effectLst/>
              <a:uLnTx/>
              <a:uFillTx/>
            </a:endParaRPr>
          </a:p>
          <a:p>
            <a:endParaRPr lang="en-GB" dirty="0"/>
          </a:p>
        </p:txBody>
      </p:sp>
    </p:spTree>
    <p:extLst>
      <p:ext uri="{BB962C8B-B14F-4D97-AF65-F5344CB8AC3E}">
        <p14:creationId xmlns:p14="http://schemas.microsoft.com/office/powerpoint/2010/main" val="2191569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0ACCC9-5B20-887B-048A-60595A4C6737}"/>
              </a:ext>
            </a:extLst>
          </p:cNvPr>
          <p:cNvSpPr>
            <a:spLocks noGrp="1"/>
          </p:cNvSpPr>
          <p:nvPr>
            <p:ph type="body" sz="quarter" idx="12"/>
          </p:nvPr>
        </p:nvSpPr>
        <p:spPr/>
        <p:txBody>
          <a:bodyPr/>
          <a:lstStyle/>
          <a:p>
            <a:r>
              <a:rPr lang="en-GB" dirty="0"/>
              <a:t>Additional information</a:t>
            </a:r>
          </a:p>
          <a:p>
            <a:endParaRPr lang="en-GB" dirty="0"/>
          </a:p>
        </p:txBody>
      </p:sp>
      <p:sp>
        <p:nvSpPr>
          <p:cNvPr id="3" name="Text Placeholder 2">
            <a:extLst>
              <a:ext uri="{FF2B5EF4-FFF2-40B4-BE49-F238E27FC236}">
                <a16:creationId xmlns:a16="http://schemas.microsoft.com/office/drawing/2014/main" id="{26A96FD8-11BA-385E-1E34-FC53EE3D2888}"/>
              </a:ext>
            </a:extLst>
          </p:cNvPr>
          <p:cNvSpPr>
            <a:spLocks noGrp="1"/>
          </p:cNvSpPr>
          <p:nvPr>
            <p:ph type="body" sz="quarter" idx="14"/>
          </p:nvPr>
        </p:nvSpPr>
        <p:spPr/>
        <p:txBody>
          <a:bodyPr/>
          <a:lstStyle/>
          <a:p>
            <a:pPr marL="1905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effectLst/>
                <a:uLnTx/>
                <a:uFillTx/>
              </a:rPr>
              <a:t>Good prescribing</a:t>
            </a: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effectLst/>
                <a:uLnTx/>
                <a:uFillTx/>
              </a:rPr>
              <a:t>Does prescribing show that local guidelines have been referred to e.g. antimicrobial guidelines?</a:t>
            </a: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effectLst/>
                <a:uLnTx/>
                <a:uFillTx/>
              </a:rPr>
              <a:t>Is the prescribing plan in the notes and thought process accurate and clear for the next clinician to follow?</a:t>
            </a:r>
          </a:p>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effectLst/>
                <a:uLnTx/>
                <a:uFillTx/>
              </a:rPr>
              <a:t>Is the OTC advice that has been given very clear with regards to medication dosage and further advice?</a:t>
            </a:r>
            <a:endParaRPr kumimoji="0" lang="en-US" sz="2800" b="0" i="0" u="none" strike="noStrike" kern="1200" cap="none" spc="0" normalizeH="0" baseline="0" noProof="0" dirty="0">
              <a:ln>
                <a:noFill/>
              </a:ln>
              <a:effectLst/>
              <a:uLnTx/>
              <a:uFillTx/>
            </a:endParaRPr>
          </a:p>
          <a:p>
            <a:endParaRPr lang="en-GB" dirty="0"/>
          </a:p>
        </p:txBody>
      </p:sp>
    </p:spTree>
    <p:extLst>
      <p:ext uri="{BB962C8B-B14F-4D97-AF65-F5344CB8AC3E}">
        <p14:creationId xmlns:p14="http://schemas.microsoft.com/office/powerpoint/2010/main" val="637400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5AD1C-20FB-1D8D-20ED-C3B18CACA51E}"/>
              </a:ext>
            </a:extLst>
          </p:cNvPr>
          <p:cNvSpPr>
            <a:spLocks noGrp="1"/>
          </p:cNvSpPr>
          <p:nvPr>
            <p:ph type="body" sz="quarter" idx="12"/>
          </p:nvPr>
        </p:nvSpPr>
        <p:spPr>
          <a:xfrm>
            <a:off x="706438" y="332656"/>
            <a:ext cx="10418762" cy="1204253"/>
          </a:xfrm>
        </p:spPr>
        <p:txBody>
          <a:bodyPr/>
          <a:lstStyle/>
          <a:p>
            <a:pPr>
              <a:spcAft>
                <a:spcPts val="1200"/>
              </a:spcAft>
            </a:pPr>
            <a:r>
              <a:rPr lang="en-GB" dirty="0"/>
              <a:t>Prescribing assessment -1st half ST3</a:t>
            </a:r>
            <a:br>
              <a:rPr lang="en-GB" dirty="0"/>
            </a:br>
            <a:r>
              <a:rPr lang="en-GB" dirty="0"/>
              <a:t>Summary</a:t>
            </a:r>
          </a:p>
        </p:txBody>
      </p:sp>
      <p:sp>
        <p:nvSpPr>
          <p:cNvPr id="3" name="Text Placeholder 2">
            <a:extLst>
              <a:ext uri="{FF2B5EF4-FFF2-40B4-BE49-F238E27FC236}">
                <a16:creationId xmlns:a16="http://schemas.microsoft.com/office/drawing/2014/main" id="{274A3D64-F07C-F49C-1496-C2D4AD5A4A96}"/>
              </a:ext>
            </a:extLst>
          </p:cNvPr>
          <p:cNvSpPr>
            <a:spLocks noGrp="1"/>
          </p:cNvSpPr>
          <p:nvPr>
            <p:ph type="body" sz="quarter" idx="14"/>
          </p:nvPr>
        </p:nvSpPr>
        <p:spPr>
          <a:xfrm>
            <a:off x="706438" y="1661454"/>
            <a:ext cx="10418762" cy="473934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rPr>
              <a:t>Trainee searches /downloads 50 retrospective scripts they have initiated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rPr>
              <a:t>Reviews 50 against prescribing errors manual </a:t>
            </a:r>
            <a:r>
              <a:rPr kumimoji="0" lang="mr-IN" sz="2400" b="0" i="0" u="none" strike="noStrike" kern="1200" cap="none" spc="0" normalizeH="0" baseline="0" noProof="0" dirty="0">
                <a:ln>
                  <a:noFill/>
                </a:ln>
                <a:effectLst/>
                <a:uLnTx/>
                <a:uFillTx/>
                <a:cs typeface="Mangal"/>
              </a:rPr>
              <a:t>–</a:t>
            </a:r>
            <a:r>
              <a:rPr kumimoji="0" lang="en-US" sz="2400" b="0" i="0" u="none" strike="noStrike" kern="1200" cap="none" spc="0" normalizeH="0" baseline="0" noProof="0" dirty="0">
                <a:ln>
                  <a:noFill/>
                </a:ln>
                <a:effectLst/>
                <a:uLnTx/>
                <a:uFillTx/>
              </a:rPr>
              <a:t> right drug, dose, dosage frequency, documentation, follow up.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rPr>
              <a:t>Trainee reflection on the assessment via prescribing assessment log entry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rPr>
              <a:t>Completes table mapping their prescribing to errors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rPr>
              <a:t>Supervisor, (possibly pharmacist if available), samples 20 of scripts, including those where the trainee did not identify any errors and uses the records, local and national guidance and the prescribing manual to assess them in the same way as the trainee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rPr>
              <a:t>Trainer completes new prescribing assessment form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rPr>
              <a:t>Formative feedback is provided reviewing  any significant errors, learning plans and any proficiencies or patient types not covered</a:t>
            </a:r>
          </a:p>
          <a:p>
            <a:endParaRPr lang="en-GB" dirty="0"/>
          </a:p>
        </p:txBody>
      </p:sp>
    </p:spTree>
    <p:extLst>
      <p:ext uri="{BB962C8B-B14F-4D97-AF65-F5344CB8AC3E}">
        <p14:creationId xmlns:p14="http://schemas.microsoft.com/office/powerpoint/2010/main" val="3048577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E64AEA-88A2-6094-C376-AE59E1661FD4}"/>
              </a:ext>
            </a:extLst>
          </p:cNvPr>
          <p:cNvSpPr>
            <a:spLocks noGrp="1"/>
          </p:cNvSpPr>
          <p:nvPr>
            <p:ph type="body" sz="quarter" idx="12"/>
          </p:nvPr>
        </p:nvSpPr>
        <p:spPr/>
        <p:txBody>
          <a:bodyPr/>
          <a:lstStyle/>
          <a:p>
            <a:r>
              <a:rPr lang="en-GB" dirty="0"/>
              <a:t>Link(s) to explanatory video</a:t>
            </a:r>
          </a:p>
        </p:txBody>
      </p:sp>
      <p:sp>
        <p:nvSpPr>
          <p:cNvPr id="3" name="Text Placeholder 2">
            <a:extLst>
              <a:ext uri="{FF2B5EF4-FFF2-40B4-BE49-F238E27FC236}">
                <a16:creationId xmlns:a16="http://schemas.microsoft.com/office/drawing/2014/main" id="{4103A0B6-9A5A-E41F-C04E-29E185BD331E}"/>
              </a:ext>
            </a:extLst>
          </p:cNvPr>
          <p:cNvSpPr>
            <a:spLocks noGrp="1"/>
          </p:cNvSpPr>
          <p:nvPr>
            <p:ph type="body" sz="quarter" idx="14"/>
          </p:nvPr>
        </p:nvSpPr>
        <p:spPr/>
        <p:txBody>
          <a:bodyPr/>
          <a:lstStyle/>
          <a:p>
            <a:endParaRPr lang="en-GB" dirty="0"/>
          </a:p>
          <a:p>
            <a:pPr marL="571500" indent="-571500">
              <a:buFont typeface="Arial" panose="020B0604020202020204" pitchFamily="34" charset="0"/>
              <a:buChar char="•"/>
            </a:pPr>
            <a:r>
              <a:rPr lang="en-US" sz="3600" dirty="0">
                <a:hlinkClick r:id="rId2"/>
              </a:rPr>
              <a:t>https://youtu.be/sHtVmX0KnCQ</a:t>
            </a:r>
            <a:endParaRPr lang="en-US" sz="3600" dirty="0"/>
          </a:p>
          <a:p>
            <a:pPr marL="590550" indent="-571500">
              <a:buFont typeface="Arial" panose="020B0604020202020204" pitchFamily="34" charset="0"/>
              <a:buChar char="•"/>
            </a:pPr>
            <a:endParaRPr lang="en-US" sz="3600" dirty="0"/>
          </a:p>
          <a:p>
            <a:pPr marL="571500" indent="-571500">
              <a:buFont typeface="Arial" panose="020B0604020202020204" pitchFamily="34" charset="0"/>
              <a:buChar char="•"/>
            </a:pPr>
            <a:r>
              <a:rPr lang="en-GB" sz="3600" dirty="0">
                <a:hlinkClick r:id="rId3"/>
              </a:rPr>
              <a:t>https://www.rcgp.org.uk/training-exams/training/mrcgp-workplace-based-assessment-wpba/prescribing.aspx</a:t>
            </a:r>
            <a:endParaRPr lang="en-GB" sz="3600" dirty="0"/>
          </a:p>
          <a:p>
            <a:endParaRPr lang="en-GB" dirty="0"/>
          </a:p>
        </p:txBody>
      </p:sp>
    </p:spTree>
    <p:extLst>
      <p:ext uri="{BB962C8B-B14F-4D97-AF65-F5344CB8AC3E}">
        <p14:creationId xmlns:p14="http://schemas.microsoft.com/office/powerpoint/2010/main" val="4188803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D84B2-769F-A819-9403-48678BB3E8C8}"/>
              </a:ext>
            </a:extLst>
          </p:cNvPr>
          <p:cNvSpPr>
            <a:spLocks noGrp="1"/>
          </p:cNvSpPr>
          <p:nvPr>
            <p:ph type="body" sz="quarter" idx="12"/>
          </p:nvPr>
        </p:nvSpPr>
        <p:spPr>
          <a:xfrm>
            <a:off x="263352" y="980728"/>
            <a:ext cx="8686800" cy="869416"/>
          </a:xfrm>
        </p:spPr>
        <p:txBody>
          <a:bodyPr/>
          <a:lstStyle/>
          <a:p>
            <a:r>
              <a:rPr lang="en-GB" sz="9600" dirty="0"/>
              <a:t>Any Questions?</a:t>
            </a:r>
          </a:p>
        </p:txBody>
      </p:sp>
    </p:spTree>
    <p:extLst>
      <p:ext uri="{BB962C8B-B14F-4D97-AF65-F5344CB8AC3E}">
        <p14:creationId xmlns:p14="http://schemas.microsoft.com/office/powerpoint/2010/main" val="34820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03647E-9CFF-42D1-3D9A-254503065702}"/>
              </a:ext>
            </a:extLst>
          </p:cNvPr>
          <p:cNvSpPr>
            <a:spLocks noGrp="1"/>
          </p:cNvSpPr>
          <p:nvPr>
            <p:ph type="body" sz="quarter" idx="12"/>
          </p:nvPr>
        </p:nvSpPr>
        <p:spPr/>
        <p:txBody>
          <a:bodyPr/>
          <a:lstStyle/>
          <a:p>
            <a:r>
              <a:rPr lang="en-US" dirty="0">
                <a:solidFill>
                  <a:schemeClr val="tx1"/>
                </a:solidFill>
              </a:rPr>
              <a:t>Definition of prescribing error</a:t>
            </a:r>
            <a:endParaRPr lang="en-GB" dirty="0">
              <a:solidFill>
                <a:schemeClr val="tx1"/>
              </a:solidFill>
            </a:endParaRPr>
          </a:p>
        </p:txBody>
      </p:sp>
      <p:sp>
        <p:nvSpPr>
          <p:cNvPr id="3" name="Text Placeholder 2">
            <a:extLst>
              <a:ext uri="{FF2B5EF4-FFF2-40B4-BE49-F238E27FC236}">
                <a16:creationId xmlns:a16="http://schemas.microsoft.com/office/drawing/2014/main" id="{FC5475A6-60F8-B52C-5B47-1A34E26F5618}"/>
              </a:ext>
            </a:extLst>
          </p:cNvPr>
          <p:cNvSpPr>
            <a:spLocks noGrp="1"/>
          </p:cNvSpPr>
          <p:nvPr>
            <p:ph type="body" sz="quarter" idx="14"/>
          </p:nvPr>
        </p:nvSpPr>
        <p:spPr/>
        <p:txBody>
          <a:bodyPr/>
          <a:lstStyle/>
          <a:p>
            <a:pPr marL="1905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t>A prescribing error occurs when, as a result of a prescribing decision or prescription-writing process, there is an unintentional, significant reduction in the probability of treatment being timely and effective, or increase in the risk of harm when compared to generally accepted practice.</a:t>
            </a:r>
          </a:p>
          <a:p>
            <a:endParaRPr lang="en-GB" dirty="0"/>
          </a:p>
        </p:txBody>
      </p:sp>
    </p:spTree>
    <p:extLst>
      <p:ext uri="{BB962C8B-B14F-4D97-AF65-F5344CB8AC3E}">
        <p14:creationId xmlns:p14="http://schemas.microsoft.com/office/powerpoint/2010/main" val="120991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7CDDEF-85F9-6D13-AFC7-1D173A180DAF}"/>
              </a:ext>
            </a:extLst>
          </p:cNvPr>
          <p:cNvSpPr>
            <a:spLocks noGrp="1"/>
          </p:cNvSpPr>
          <p:nvPr>
            <p:ph type="body" sz="quarter" idx="12"/>
          </p:nvPr>
        </p:nvSpPr>
        <p:spPr/>
        <p:txBody>
          <a:bodyPr/>
          <a:lstStyle/>
          <a:p>
            <a:r>
              <a:rPr lang="en-GB" dirty="0"/>
              <a:t>Other definitions</a:t>
            </a:r>
          </a:p>
        </p:txBody>
      </p:sp>
      <p:sp>
        <p:nvSpPr>
          <p:cNvPr id="3" name="Text Placeholder 2">
            <a:extLst>
              <a:ext uri="{FF2B5EF4-FFF2-40B4-BE49-F238E27FC236}">
                <a16:creationId xmlns:a16="http://schemas.microsoft.com/office/drawing/2014/main" id="{7CFA8A83-F0C3-0D50-5E38-01D1FE5AC217}"/>
              </a:ext>
            </a:extLst>
          </p:cNvPr>
          <p:cNvSpPr>
            <a:spLocks noGrp="1"/>
          </p:cNvSpPr>
          <p:nvPr>
            <p:ph type="body" sz="quarter" idx="14"/>
          </p:nvPr>
        </p:nvSpPr>
        <p:spPr/>
        <p:txBody>
          <a:bodyPr/>
          <a:lstStyle/>
          <a:p>
            <a:pPr marL="1905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dirty="0"/>
              <a:t>Suboptimal prescribing: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a:t>These are prescribing problems that do not fit the above error definitions but represent less than ideal practice</a:t>
            </a:r>
          </a:p>
          <a:p>
            <a:pPr marL="19050" marR="0" lvl="0" indent="0" algn="l" defTabSz="914400" rtl="0" eaLnBrk="1" fontAlgn="auto" latinLnBrk="0" hangingPunct="1">
              <a:lnSpc>
                <a:spcPct val="90000"/>
              </a:lnSpc>
              <a:spcBef>
                <a:spcPts val="2400"/>
              </a:spcBef>
              <a:spcAft>
                <a:spcPts val="0"/>
              </a:spcAft>
              <a:buClrTx/>
              <a:buSzTx/>
              <a:buFont typeface="Arial" panose="020B0604020202020204" pitchFamily="34" charset="0"/>
              <a:buNone/>
              <a:tabLst/>
              <a:defRPr/>
            </a:pPr>
            <a:r>
              <a:rPr lang="en-US" sz="3200" b="1" dirty="0"/>
              <a:t>Legal errors: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a:t>Where a prescription has not met the legal requirements for prescribing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3200" dirty="0">
                <a:solidFill>
                  <a:srgbClr val="002B5C"/>
                </a:solidFill>
                <a:latin typeface="Lato Light" panose="020F0502020204030203" pitchFamily="34" charset="0"/>
                <a:ea typeface="Lato Light" panose="020F0502020204030203" pitchFamily="34" charset="0"/>
                <a:cs typeface="Lato Light" panose="020F0502020204030203" pitchFamily="34" charset="0"/>
              </a:rPr>
              <a:t>E.g. written for wrong patient name</a:t>
            </a:r>
          </a:p>
          <a:p>
            <a:endParaRPr lang="en-GB" dirty="0"/>
          </a:p>
        </p:txBody>
      </p:sp>
    </p:spTree>
    <p:extLst>
      <p:ext uri="{BB962C8B-B14F-4D97-AF65-F5344CB8AC3E}">
        <p14:creationId xmlns:p14="http://schemas.microsoft.com/office/powerpoint/2010/main" val="37903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ECFDAC-095C-6A4F-22E3-A40FCE0D5514}"/>
              </a:ext>
            </a:extLst>
          </p:cNvPr>
          <p:cNvSpPr>
            <a:spLocks noGrp="1"/>
          </p:cNvSpPr>
          <p:nvPr>
            <p:ph type="body" sz="quarter" idx="12"/>
          </p:nvPr>
        </p:nvSpPr>
        <p:spPr/>
        <p:txBody>
          <a:bodyPr/>
          <a:lstStyle/>
          <a:p>
            <a:r>
              <a:rPr lang="en-GB" dirty="0"/>
              <a:t>What the review is intended to do</a:t>
            </a:r>
          </a:p>
        </p:txBody>
      </p:sp>
      <p:sp>
        <p:nvSpPr>
          <p:cNvPr id="3" name="Text Placeholder 2">
            <a:extLst>
              <a:ext uri="{FF2B5EF4-FFF2-40B4-BE49-F238E27FC236}">
                <a16:creationId xmlns:a16="http://schemas.microsoft.com/office/drawing/2014/main" id="{6C533C68-D138-42D7-3773-2DB166451127}"/>
              </a:ext>
            </a:extLst>
          </p:cNvPr>
          <p:cNvSpPr>
            <a:spLocks noGrp="1"/>
          </p:cNvSpPr>
          <p:nvPr>
            <p:ph type="body" sz="quarter" idx="14"/>
          </p:nvPr>
        </p:nvSpPr>
        <p:spPr>
          <a:xfrm>
            <a:off x="706438" y="1484784"/>
            <a:ext cx="10418762" cy="4739347"/>
          </a:xfrm>
        </p:spPr>
        <p:txBody>
          <a:bodyPr/>
          <a:lstStyle/>
          <a:p>
            <a:pPr marL="457200" indent="-457200">
              <a:buFont typeface="Wingdings" panose="05000000000000000000" pitchFamily="2" charset="2"/>
              <a:buChar char="Ø"/>
            </a:pPr>
            <a:r>
              <a:rPr lang="en-GB" sz="2800" dirty="0"/>
              <a:t>Review prescribing in a sample of prescriptions</a:t>
            </a:r>
          </a:p>
          <a:p>
            <a:endParaRPr lang="en-GB" dirty="0"/>
          </a:p>
          <a:p>
            <a:pPr marL="457200" indent="-457200">
              <a:buFont typeface="Wingdings" panose="05000000000000000000" pitchFamily="2" charset="2"/>
              <a:buChar char="Ø"/>
            </a:pPr>
            <a:r>
              <a:rPr lang="en-GB" sz="2800" dirty="0"/>
              <a:t>Be an educational intervention that will highlight areas of prescribing that could be improved to reduce the risk of harm</a:t>
            </a:r>
          </a:p>
          <a:p>
            <a:endParaRPr lang="en-GB" dirty="0"/>
          </a:p>
          <a:p>
            <a:pPr marL="457200" indent="-457200">
              <a:buFont typeface="Wingdings" panose="05000000000000000000" pitchFamily="2" charset="2"/>
              <a:buChar char="Ø"/>
            </a:pPr>
            <a:r>
              <a:rPr lang="en-GB" sz="2800" dirty="0"/>
              <a:t>Improve communication with patients and those dispensing medication</a:t>
            </a:r>
          </a:p>
          <a:p>
            <a:endParaRPr lang="en-GB" dirty="0"/>
          </a:p>
          <a:p>
            <a:pPr marL="457200" indent="-457200">
              <a:buFont typeface="Wingdings" panose="05000000000000000000" pitchFamily="2" charset="2"/>
              <a:buChar char="Ø"/>
            </a:pPr>
            <a:r>
              <a:rPr lang="en-GB" sz="2800" dirty="0"/>
              <a:t>Encourage reflection and development of good prescribing habits that will protect against errors in long term</a:t>
            </a:r>
          </a:p>
          <a:p>
            <a:endParaRPr lang="en-GB" dirty="0"/>
          </a:p>
          <a:p>
            <a:pPr marL="457200" indent="-457200">
              <a:buFont typeface="Wingdings" panose="05000000000000000000" pitchFamily="2" charset="2"/>
              <a:buChar char="Ø"/>
            </a:pPr>
            <a:r>
              <a:rPr lang="en-GB" sz="2800" dirty="0"/>
              <a:t>Confirm good prescribing practice</a:t>
            </a:r>
          </a:p>
          <a:p>
            <a:endParaRPr lang="en-GB" dirty="0"/>
          </a:p>
        </p:txBody>
      </p:sp>
    </p:spTree>
    <p:extLst>
      <p:ext uri="{BB962C8B-B14F-4D97-AF65-F5344CB8AC3E}">
        <p14:creationId xmlns:p14="http://schemas.microsoft.com/office/powerpoint/2010/main" val="332081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ABE9F-1105-6C31-E020-C4B4BCE2A93B}"/>
              </a:ext>
            </a:extLst>
          </p:cNvPr>
          <p:cNvSpPr>
            <a:spLocks noGrp="1"/>
          </p:cNvSpPr>
          <p:nvPr>
            <p:ph type="body" sz="quarter" idx="12"/>
          </p:nvPr>
        </p:nvSpPr>
        <p:spPr/>
        <p:txBody>
          <a:bodyPr/>
          <a:lstStyle/>
          <a:p>
            <a:r>
              <a:rPr lang="en-GB" dirty="0"/>
              <a:t>What the review is NOT intended to do</a:t>
            </a:r>
          </a:p>
        </p:txBody>
      </p:sp>
      <p:sp>
        <p:nvSpPr>
          <p:cNvPr id="3" name="Text Placeholder 2">
            <a:extLst>
              <a:ext uri="{FF2B5EF4-FFF2-40B4-BE49-F238E27FC236}">
                <a16:creationId xmlns:a16="http://schemas.microsoft.com/office/drawing/2014/main" id="{C313DF11-0717-864C-EAA0-1225D8A0B826}"/>
              </a:ext>
            </a:extLst>
          </p:cNvPr>
          <p:cNvSpPr>
            <a:spLocks noGrp="1"/>
          </p:cNvSpPr>
          <p:nvPr>
            <p:ph type="body" sz="quarter" idx="14"/>
          </p:nvPr>
        </p:nvSpPr>
        <p:spPr/>
        <p:txBody>
          <a:bodyPr/>
          <a:lstStyle/>
          <a:p>
            <a:pPr marL="457200" marR="0" lvl="0" indent="-457200" algn="l" defTabSz="914400" rtl="0" fontAlgn="auto" latinLnBrk="0">
              <a:spcBef>
                <a:spcPts val="2400"/>
              </a:spcBef>
              <a:spcAft>
                <a:spcPts val="0"/>
              </a:spcAft>
              <a:buClrTx/>
              <a:buSzTx/>
              <a:buFont typeface="Wingdings" panose="05000000000000000000" pitchFamily="2" charset="2"/>
              <a:buChar char=""/>
              <a:tabLst/>
              <a:defRPr/>
            </a:pPr>
            <a:r>
              <a:rPr lang="en-US" sz="2800" dirty="0"/>
              <a:t>Review the diagnosis within a consultation</a:t>
            </a:r>
          </a:p>
          <a:p>
            <a:pPr marL="457200" marR="0" lvl="0" indent="-457200" algn="l" defTabSz="914400" rtl="0" fontAlgn="auto" latinLnBrk="0">
              <a:spcBef>
                <a:spcPts val="2400"/>
              </a:spcBef>
              <a:spcAft>
                <a:spcPts val="0"/>
              </a:spcAft>
              <a:buClrTx/>
              <a:buSzTx/>
              <a:buFont typeface="Wingdings" panose="05000000000000000000" pitchFamily="2" charset="2"/>
              <a:buChar char=""/>
              <a:tabLst/>
              <a:defRPr/>
            </a:pPr>
            <a:r>
              <a:rPr lang="en-US" sz="2800" dirty="0"/>
              <a:t>Set the expectation that all prescribing undertaken in the review must be perfect</a:t>
            </a:r>
          </a:p>
          <a:p>
            <a:pPr marL="457200" marR="0" lvl="0" indent="-457200" algn="l" defTabSz="914400" rtl="0" fontAlgn="auto" latinLnBrk="0">
              <a:spcBef>
                <a:spcPts val="2400"/>
              </a:spcBef>
              <a:spcAft>
                <a:spcPts val="0"/>
              </a:spcAft>
              <a:buClrTx/>
              <a:buSzTx/>
              <a:buFont typeface="Wingdings" panose="05000000000000000000" pitchFamily="2" charset="2"/>
              <a:buChar char=""/>
              <a:tabLst/>
              <a:defRPr/>
            </a:pPr>
            <a:r>
              <a:rPr lang="en-US" sz="2800" dirty="0"/>
              <a:t>Dishearten or discourage the reviewer</a:t>
            </a:r>
          </a:p>
          <a:p>
            <a:pPr marL="457200" marR="0" lvl="0" indent="-457200" algn="l" defTabSz="914400" rtl="0" fontAlgn="auto" latinLnBrk="0">
              <a:spcBef>
                <a:spcPts val="2400"/>
              </a:spcBef>
              <a:spcAft>
                <a:spcPts val="0"/>
              </a:spcAft>
              <a:buClrTx/>
              <a:buSzTx/>
              <a:buFont typeface="Wingdings" panose="05000000000000000000" pitchFamily="2" charset="2"/>
              <a:buChar char=""/>
              <a:tabLst/>
              <a:defRPr/>
            </a:pPr>
            <a:r>
              <a:rPr lang="en-US" sz="2800" dirty="0"/>
              <a:t>Review prescribing primarily on the grounds of cost</a:t>
            </a:r>
          </a:p>
          <a:p>
            <a:endParaRPr lang="en-GB" dirty="0"/>
          </a:p>
        </p:txBody>
      </p:sp>
    </p:spTree>
    <p:extLst>
      <p:ext uri="{BB962C8B-B14F-4D97-AF65-F5344CB8AC3E}">
        <p14:creationId xmlns:p14="http://schemas.microsoft.com/office/powerpoint/2010/main" val="88533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290865-FDA3-3D7E-E567-E9E8BD6EB3BA}"/>
              </a:ext>
            </a:extLst>
          </p:cNvPr>
          <p:cNvSpPr>
            <a:spLocks noGrp="1"/>
          </p:cNvSpPr>
          <p:nvPr>
            <p:ph type="body" sz="quarter" idx="12"/>
          </p:nvPr>
        </p:nvSpPr>
        <p:spPr/>
        <p:txBody>
          <a:bodyPr/>
          <a:lstStyle/>
          <a:p>
            <a:r>
              <a:rPr lang="en-GB" dirty="0"/>
              <a:t>What is assessed?</a:t>
            </a:r>
          </a:p>
        </p:txBody>
      </p:sp>
      <p:sp>
        <p:nvSpPr>
          <p:cNvPr id="3" name="Text Placeholder 2">
            <a:extLst>
              <a:ext uri="{FF2B5EF4-FFF2-40B4-BE49-F238E27FC236}">
                <a16:creationId xmlns:a16="http://schemas.microsoft.com/office/drawing/2014/main" id="{FD0CAFAC-C740-6105-B6BF-D809CBFDD939}"/>
              </a:ext>
            </a:extLst>
          </p:cNvPr>
          <p:cNvSpPr>
            <a:spLocks noGrp="1"/>
          </p:cNvSpPr>
          <p:nvPr>
            <p:ph type="body" sz="quarter" idx="14"/>
          </p:nvPr>
        </p:nvSpPr>
        <p:spPr/>
        <p:txBody>
          <a:bodyPr/>
          <a:lstStyle/>
          <a:p>
            <a:pPr marL="228600" indent="-228600" algn="l" rtl="0">
              <a:lnSpc>
                <a:spcPct val="90000"/>
              </a:lnSpc>
              <a:spcBef>
                <a:spcPts val="2400"/>
              </a:spcBef>
              <a:buFont typeface="Arial" panose="020B0604020202020204" pitchFamily="34" charset="0"/>
              <a:buChar char="•"/>
              <a:defRPr/>
            </a:pPr>
            <a:r>
              <a:rPr lang="en-US" sz="2800" dirty="0"/>
              <a:t>Reflection and learning</a:t>
            </a:r>
          </a:p>
          <a:p>
            <a:pPr marL="228600" indent="-228600" algn="l" rtl="0">
              <a:lnSpc>
                <a:spcPct val="90000"/>
              </a:lnSpc>
              <a:spcBef>
                <a:spcPts val="2400"/>
              </a:spcBef>
              <a:buFont typeface="Arial" panose="020B0604020202020204" pitchFamily="34" charset="0"/>
              <a:buChar char="•"/>
              <a:defRPr/>
            </a:pPr>
            <a:r>
              <a:rPr lang="en-US" sz="2800" dirty="0"/>
              <a:t>An acceptable error rate is not set, numbers are for comparison and context </a:t>
            </a:r>
          </a:p>
          <a:p>
            <a:pPr marL="228600" indent="-228600" algn="l" rtl="0">
              <a:lnSpc>
                <a:spcPct val="90000"/>
              </a:lnSpc>
              <a:spcBef>
                <a:spcPts val="2400"/>
              </a:spcBef>
              <a:buFont typeface="Arial" panose="020B0604020202020204" pitchFamily="34" charset="0"/>
              <a:buChar char="•"/>
              <a:defRPr/>
            </a:pPr>
            <a:r>
              <a:rPr lang="en-US" sz="2800" dirty="0"/>
              <a:t>It is not the rate of errors that is important but how you the trainee responds to them</a:t>
            </a:r>
          </a:p>
          <a:p>
            <a:pPr marL="228600" indent="-228600" algn="l" rtl="0">
              <a:lnSpc>
                <a:spcPct val="90000"/>
              </a:lnSpc>
              <a:spcBef>
                <a:spcPts val="2400"/>
              </a:spcBef>
              <a:buFont typeface="Arial" panose="020B0604020202020204" pitchFamily="34" charset="0"/>
              <a:buChar char="•"/>
              <a:defRPr/>
            </a:pPr>
            <a:r>
              <a:rPr lang="en-US" sz="2800" dirty="0"/>
              <a:t>An assessment with no errors and no learning would not be acceptable, as this was never the case in either the </a:t>
            </a:r>
            <a:r>
              <a:rPr lang="en-US" sz="2800" dirty="0" err="1"/>
              <a:t>PRACtICe</a:t>
            </a:r>
            <a:r>
              <a:rPr lang="en-US" sz="2800" dirty="0"/>
              <a:t> or REVISIT study</a:t>
            </a:r>
          </a:p>
          <a:p>
            <a:endParaRPr lang="en-GB" dirty="0"/>
          </a:p>
        </p:txBody>
      </p:sp>
    </p:spTree>
    <p:extLst>
      <p:ext uri="{BB962C8B-B14F-4D97-AF65-F5344CB8AC3E}">
        <p14:creationId xmlns:p14="http://schemas.microsoft.com/office/powerpoint/2010/main" val="148955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D0DEA9B-1D04-B45F-3A58-4808CDD078D6}"/>
              </a:ext>
            </a:extLst>
          </p:cNvPr>
          <p:cNvGraphicFramePr/>
          <p:nvPr>
            <p:extLst>
              <p:ext uri="{D42A27DB-BD31-4B8C-83A1-F6EECF244321}">
                <p14:modId xmlns:p14="http://schemas.microsoft.com/office/powerpoint/2010/main" val="4176851933"/>
              </p:ext>
            </p:extLst>
          </p:nvPr>
        </p:nvGraphicFramePr>
        <p:xfrm>
          <a:off x="1104" y="1"/>
          <a:ext cx="11063448"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559791"/>
      </p:ext>
    </p:extLst>
  </p:cSld>
  <p:clrMapOvr>
    <a:masterClrMapping/>
  </p:clrMapOvr>
</p:sld>
</file>

<file path=ppt/theme/theme1.xml><?xml version="1.0" encoding="utf-8"?>
<a:theme xmlns:a="http://schemas.openxmlformats.org/drawingml/2006/main" name="Office Theme">
  <a:themeElements>
    <a:clrScheme name="RCGP colours">
      <a:dk1>
        <a:srgbClr val="002B5C"/>
      </a:dk1>
      <a:lt1>
        <a:sysClr val="window" lastClr="FFFFFF"/>
      </a:lt1>
      <a:dk2>
        <a:srgbClr val="002B5C"/>
      </a:dk2>
      <a:lt2>
        <a:srgbClr val="E7E6E6"/>
      </a:lt2>
      <a:accent1>
        <a:srgbClr val="1059A9"/>
      </a:accent1>
      <a:accent2>
        <a:srgbClr val="80499C"/>
      </a:accent2>
      <a:accent3>
        <a:srgbClr val="00ABB3"/>
      </a:accent3>
      <a:accent4>
        <a:srgbClr val="83C55B"/>
      </a:accent4>
      <a:accent5>
        <a:srgbClr val="EA8017"/>
      </a:accent5>
      <a:accent6>
        <a:srgbClr val="BA1E1E"/>
      </a:accent6>
      <a:hlink>
        <a:srgbClr val="00ADE5"/>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CGP_Generic_PowerPoint Template_MASTER - Low Res" id="{413B1A04-298D-4354-9864-7CD5F19380C4}" vid="{431EF853-E021-4A67-B52A-245FB7362D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B71D1FCA1B7241AFEF0DA659DC498B" ma:contentTypeVersion="30" ma:contentTypeDescription="Create a new document." ma:contentTypeScope="" ma:versionID="e890d2f00b22f12227d1fefc657b311f">
  <xsd:schema xmlns:xsd="http://www.w3.org/2001/XMLSchema" xmlns:xs="http://www.w3.org/2001/XMLSchema" xmlns:p="http://schemas.microsoft.com/office/2006/metadata/properties" xmlns:ns1="http://schemas.microsoft.com/sharepoint/v3" xmlns:ns2="b4abfa11-6398-4090-81d6-68a33de868fc" xmlns:ns3="06e722bd-1605-49f4-a42f-69188849a0a5" targetNamespace="http://schemas.microsoft.com/office/2006/metadata/properties" ma:root="true" ma:fieldsID="232804000b4c97f242c847d79f9c1f10" ns1:_="" ns2:_="" ns3:_="">
    <xsd:import namespace="http://schemas.microsoft.com/sharepoint/v3"/>
    <xsd:import namespace="b4abfa11-6398-4090-81d6-68a33de868fc"/>
    <xsd:import namespace="06e722bd-1605-49f4-a42f-69188849a0a5"/>
    <xsd:element name="properties">
      <xsd:complexType>
        <xsd:sequence>
          <xsd:element name="documentManagement">
            <xsd:complexType>
              <xsd:all>
                <xsd:element ref="ns2:Date" minOccurs="0"/>
                <xsd:element ref="ns2:_Flow_SignoffStatus" minOccurs="0"/>
                <xsd:element ref="ns2:Owner"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ip_UnifiedCompliancePolicyProperties" minOccurs="0"/>
                <xsd:element ref="ns1:_ip_UnifiedCompliancePolicyUIAction"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Approval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ma:readOnly="false">
      <xsd:simpleType>
        <xsd:restriction base="dms:Note"/>
      </xsd:simpleType>
    </xsd:element>
    <xsd:element name="_ip_UnifiedCompliancePolicyUIAction" ma:index="16"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abfa11-6398-4090-81d6-68a33de868fc" elementFormDefault="qualified">
    <xsd:import namespace="http://schemas.microsoft.com/office/2006/documentManagement/types"/>
    <xsd:import namespace="http://schemas.microsoft.com/office/infopath/2007/PartnerControls"/>
    <xsd:element name="Date" ma:index="2" nillable="true" ma:displayName="Date" ma:format="DateOnly" ma:internalName="Date" ma:readOnly="false">
      <xsd:simpleType>
        <xsd:restriction base="dms:DateTime"/>
      </xsd:simpleType>
    </xsd:element>
    <xsd:element name="_Flow_SignoffStatus" ma:index="4" nillable="true" ma:displayName="Sign-off status" ma:internalName="Sign_x002d_off_x0020_status" ma:readOnly="false">
      <xsd:simpleType>
        <xsd:restriction base="dms:Text"/>
      </xsd:simpleType>
    </xsd:element>
    <xsd:element name="Owner" ma:index="5" nillable="true" ma:displayName="Owner" ma:format="Dropdown" ma:internalName="Owner" ma:readOnly="false">
      <xsd:simpleType>
        <xsd:restriction base="dms:Text">
          <xsd:maxLength value="255"/>
        </xsd:restriction>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hidden="true" ma:internalName="MediaServiceKeyPoint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2765ee0-4267-4b87-9c94-02b195fdfd1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ApprovalStatus" ma:index="30" nillable="true" ma:displayName="Approval Status" ma:format="Dropdown" ma:hidden="true" ma:internalName="Approval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e722bd-1605-49f4-a42f-69188849a0a5"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hidden="true" ma:internalName="SharedWithDetails" ma:readOnly="true">
      <xsd:simpleType>
        <xsd:restriction base="dms:Note"/>
      </xsd:simpleType>
    </xsd:element>
    <xsd:element name="TaxCatchAll" ma:index="26" nillable="true" ma:displayName="Taxonomy Catch All Column" ma:hidden="true" ma:list="{8d6dbde7-e6f1-4fee-a35c-e3cb423cad36}" ma:internalName="TaxCatchAll" ma:readOnly="false" ma:showField="CatchAllData" ma:web="06e722bd-1605-49f4-a42f-69188849a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abfa11-6398-4090-81d6-68a33de868fc">
      <Terms xmlns="http://schemas.microsoft.com/office/infopath/2007/PartnerControls"/>
    </lcf76f155ced4ddcb4097134ff3c332f>
    <TaxCatchAll xmlns="06e722bd-1605-49f4-a42f-69188849a0a5" xsi:nil="true"/>
    <_ip_UnifiedCompliancePolicyUIAction xmlns="http://schemas.microsoft.com/sharepoint/v3" xsi:nil="true"/>
    <_Flow_SignoffStatus xmlns="b4abfa11-6398-4090-81d6-68a33de868fc" xsi:nil="true"/>
    <_ip_UnifiedCompliancePolicyProperties xmlns="http://schemas.microsoft.com/sharepoint/v3" xsi:nil="true"/>
    <Date xmlns="b4abfa11-6398-4090-81d6-68a33de868fc" xsi:nil="true"/>
    <ApprovalStatus xmlns="b4abfa11-6398-4090-81d6-68a33de868fc" xsi:nil="true"/>
    <Owner xmlns="b4abfa11-6398-4090-81d6-68a33de868fc" xsi:nil="true"/>
  </documentManagement>
</p:properties>
</file>

<file path=customXml/itemProps1.xml><?xml version="1.0" encoding="utf-8"?>
<ds:datastoreItem xmlns:ds="http://schemas.openxmlformats.org/officeDocument/2006/customXml" ds:itemID="{8C342C95-A90B-4178-8C80-446FC8E872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abfa11-6398-4090-81d6-68a33de868fc"/>
    <ds:schemaRef ds:uri="06e722bd-1605-49f4-a42f-69188849a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3515FB-B6CC-4771-B47D-60C3A44FE302}">
  <ds:schemaRefs>
    <ds:schemaRef ds:uri="http://schemas.microsoft.com/sharepoint/v3/contenttype/forms"/>
  </ds:schemaRefs>
</ds:datastoreItem>
</file>

<file path=customXml/itemProps3.xml><?xml version="1.0" encoding="utf-8"?>
<ds:datastoreItem xmlns:ds="http://schemas.openxmlformats.org/officeDocument/2006/customXml" ds:itemID="{3F336CC3-997A-4F65-A206-32864AD8D9FC}">
  <ds:schemaRefs>
    <ds:schemaRef ds:uri="http://purl.org/dc/dcmitype/"/>
    <ds:schemaRef ds:uri="http://purl.org/dc/terms/"/>
    <ds:schemaRef ds:uri="a20c1dae-a585-4ea0-8004-924b43e983b9"/>
    <ds:schemaRef ds:uri="3d8b9d85-7192-425b-ac2c-2b556fe5fe9f"/>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b4abfa11-6398-4090-81d6-68a33de868fc"/>
    <ds:schemaRef ds:uri="06e722bd-1605-49f4-a42f-69188849a0a5"/>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blank</Template>
  <TotalTime>83</TotalTime>
  <Words>2767</Words>
  <Application>Microsoft Office PowerPoint</Application>
  <PresentationFormat>Widescreen</PresentationFormat>
  <Paragraphs>261</Paragraphs>
  <Slides>36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Aptos</vt:lpstr>
      <vt:lpstr>Arial</vt:lpstr>
      <vt:lpstr>Lato</vt:lpstr>
      <vt:lpstr>Lato Heavy</vt:lpstr>
      <vt:lpstr>Lato Light</vt:lpstr>
      <vt:lpstr>Mangal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Anstey</dc:creator>
  <cp:lastModifiedBy>Helen Gee</cp:lastModifiedBy>
  <cp:revision>1</cp:revision>
  <dcterms:created xsi:type="dcterms:W3CDTF">2024-06-28T09:04:59Z</dcterms:created>
  <dcterms:modified xsi:type="dcterms:W3CDTF">2024-07-03T11:54:55Z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2023-02-17T00:00:00Z</vt:filetime>
  </property>
  <property fmtid="{D5CDD505-2E9C-101B-9397-08002B2CF9AE}" pid="3" name="Creator">
    <vt:lpwstr>Adobe InDesign 17.3 (Macintosh)</vt:lpwstr>
  </property>
  <property fmtid="{D5CDD505-2E9C-101B-9397-08002B2CF9AE}" pid="4" name="LastSaved">
    <vt:filetime>2023-02-17T00:00:00Z</vt:filetime>
  </property>
  <property fmtid="{D5CDD505-2E9C-101B-9397-08002B2CF9AE}" pid="5" name="Producer">
    <vt:lpwstr>Adobe PDF Library 16.0.7</vt:lpwstr>
  </property>
  <property fmtid="{D5CDD505-2E9C-101B-9397-08002B2CF9AE}" pid="6" name="ContentTypeId">
    <vt:lpwstr>0x010100B5B71D1FCA1B7241AFEF0DA659DC498B</vt:lpwstr>
  </property>
  <property fmtid="{D5CDD505-2E9C-101B-9397-08002B2CF9AE}" pid="7" name="MediaServiceImageTags">
    <vt:lpwstr/>
  </property>
</Properties>
</file>