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0E1"/>
          </a:solidFill>
        </a:fill>
      </a:tcStyle>
    </a:wholeTbl>
    <a:band2H>
      <a:tcTxStyle b="def" i="def"/>
      <a:tcStyle>
        <a:tcBdr/>
        <a:fill>
          <a:solidFill>
            <a:srgbClr val="E6E9F1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AD0"/>
          </a:solidFill>
        </a:fill>
      </a:tcStyle>
    </a:wholeTbl>
    <a:band2H>
      <a:tcTxStyle b="def" i="def"/>
      <a:tcStyle>
        <a:tcBdr/>
        <a:fill>
          <a:solidFill>
            <a:srgbClr val="ECF5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" name="Shape 4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" name="Body Level One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048804"/>
            <a:ext cx="12192000" cy="813728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048804"/>
            <a:ext cx="12192000" cy="813728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itle Text"/>
          <p:cNvSpPr txBox="1"/>
          <p:nvPr>
            <p:ph type="title"/>
          </p:nvPr>
        </p:nvSpPr>
        <p:spPr>
          <a:xfrm>
            <a:off x="838200" y="690439"/>
            <a:ext cx="6679225" cy="793242"/>
          </a:xfrm>
          <a:prstGeom prst="rect">
            <a:avLst/>
          </a:prstGeom>
        </p:spPr>
        <p:txBody>
          <a:bodyPr anchor="ctr"/>
          <a:lstStyle>
            <a:lvl1pPr>
              <a:defRPr sz="4800">
                <a:solidFill>
                  <a:srgbClr val="002D59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sz="half" idx="1"/>
          </p:nvPr>
        </p:nvSpPr>
        <p:spPr>
          <a:xfrm>
            <a:off x="838200" y="2223079"/>
            <a:ext cx="6679225" cy="3073278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Arial"/>
              <a:buChar char="•"/>
              <a:defRPr sz="1800">
                <a:solidFill>
                  <a:srgbClr val="002D59"/>
                </a:solidFill>
              </a:defRPr>
            </a:lvl1pPr>
            <a:lvl2pPr marL="685800" indent="-228600">
              <a:buSzPct val="100000"/>
              <a:buFont typeface="Arial"/>
              <a:buChar char="•"/>
              <a:defRPr sz="1800">
                <a:solidFill>
                  <a:srgbClr val="002D59"/>
                </a:solidFill>
              </a:defRPr>
            </a:lvl2pPr>
            <a:lvl3pPr marL="1171575" indent="-257175">
              <a:buSzPct val="100000"/>
              <a:buFont typeface="Arial"/>
              <a:buChar char="•"/>
              <a:defRPr sz="1800">
                <a:solidFill>
                  <a:srgbClr val="002D59"/>
                </a:solidFill>
              </a:defRPr>
            </a:lvl3pPr>
            <a:lvl4pPr marL="1665514" indent="-293914">
              <a:buSzPct val="100000"/>
              <a:buFont typeface="Arial"/>
              <a:buChar char="•"/>
              <a:defRPr sz="1800">
                <a:solidFill>
                  <a:srgbClr val="002D59"/>
                </a:solidFill>
              </a:defRPr>
            </a:lvl4pPr>
            <a:lvl5pPr marL="2122714" indent="-293914">
              <a:buSzPct val="100000"/>
              <a:buFont typeface="Arial"/>
              <a:buChar char="•"/>
              <a:defRPr sz="1800">
                <a:solidFill>
                  <a:srgbClr val="002D5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gif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/>
          <p:nvPr>
            <p:ph type="title"/>
          </p:nvPr>
        </p:nvSpPr>
        <p:spPr>
          <a:xfrm>
            <a:off x="404078" y="1763885"/>
            <a:ext cx="10263923" cy="1746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404078" y="3602037"/>
            <a:ext cx="10263923" cy="1655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3037" y="348036"/>
            <a:ext cx="2638061" cy="82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95117" y="5753220"/>
            <a:ext cx="5392979" cy="112651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"/>
          <p:cNvSpPr txBox="1"/>
          <p:nvPr>
            <p:ph type="sldNum" sz="quarter" idx="2"/>
          </p:nvPr>
        </p:nvSpPr>
        <p:spPr>
          <a:xfrm>
            <a:off x="11072878" y="6397943"/>
            <a:ext cx="280923" cy="2819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1pPr>
      <a:lvl2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2pPr>
      <a:lvl3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3pPr>
      <a:lvl4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4pPr>
      <a:lvl5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5pPr>
      <a:lvl6pPr marL="2794000" marR="0" indent="-508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6pPr>
      <a:lvl7pPr marL="3251200" marR="0" indent="-508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7pPr>
      <a:lvl8pPr marL="3708400" marR="0" indent="-508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8pPr>
      <a:lvl9pPr marL="4165600" marR="0" indent="-508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Lato Regular"/>
          <a:ea typeface="Lato Regular"/>
          <a:cs typeface="Lato Regular"/>
          <a:sym typeface="Lato Regular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title.png" descr="tit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7227" y="1953670"/>
            <a:ext cx="9298030" cy="3235141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Version 2"/>
          <p:cNvSpPr txBox="1"/>
          <p:nvPr/>
        </p:nvSpPr>
        <p:spPr>
          <a:xfrm>
            <a:off x="10982866" y="523258"/>
            <a:ext cx="847883" cy="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pPr/>
            <a:r>
              <a:t>Version 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7.png" descr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430" y="-2101"/>
            <a:ext cx="12204860" cy="8649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Tweet 5.png" descr="Tweet 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Tweet 14.png" descr="Tweet 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Capabilities.png" descr="Capabiliti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Tweet 15.png" descr="Tweet 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rep.png" descr="Pre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Tweet 12.png" descr="Tweet 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earch.png" descr="Searc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Tweet 13.png" descr="Tweet 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0990" y="0"/>
            <a:ext cx="12953980" cy="7507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Timeline.png" descr="Timelin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3260" y="-220743"/>
            <a:ext cx="10497072" cy="6493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Tweet 16.png" descr="Tweet 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Tweet 8.png" descr="Tweet 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103697"/>
            <a:ext cx="12192002" cy="71586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3178" r="0" b="0"/>
          <a:stretch>
            <a:fillRect/>
          </a:stretch>
        </p:blipFill>
        <p:spPr>
          <a:xfrm>
            <a:off x="0" y="443827"/>
            <a:ext cx="12192001" cy="6172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Tweet 2.png" descr="Tweet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creenshot 2019-10-23 at 13.28.55.png" descr="Screenshot 2019-10-23 at 13.28.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" y="0"/>
            <a:ext cx="12357100" cy="69726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Tweet 1.png" descr="Tweet 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creenshot 2019-10-23 at 13.27.35.png" descr="Screenshot 2019-10-23 at 13.27.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7205" y="-165378"/>
            <a:ext cx="12326410" cy="692525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Rectangle"/>
          <p:cNvSpPr/>
          <p:nvPr/>
        </p:nvSpPr>
        <p:spPr>
          <a:xfrm>
            <a:off x="5237479" y="3423920"/>
            <a:ext cx="1939689" cy="6387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Lato Regular"/>
                <a:ea typeface="Lato Regular"/>
                <a:cs typeface="Lato Regular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Tweet 9.png" descr="Tweet 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Tweet 11.png" descr="Tweet 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50159" y="2685361"/>
            <a:ext cx="6114001" cy="3353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750" y="208692"/>
            <a:ext cx="4927352" cy="3486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49299" y="1537523"/>
            <a:ext cx="6395323" cy="30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TextBox 9"/>
          <p:cNvSpPr txBox="1"/>
          <p:nvPr/>
        </p:nvSpPr>
        <p:spPr>
          <a:xfrm>
            <a:off x="5872162" y="457199"/>
            <a:ext cx="4500563" cy="751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400">
                <a:solidFill>
                  <a:srgbClr val="012C59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Evolution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" grpId="2"/>
      <p:bldP build="whole" bldLvl="1" animBg="1" rev="0" advAuto="0" spid="56" grpId="1"/>
      <p:bldP build="whole" bldLvl="1" animBg="1" rev="0" advAuto="0" spid="55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MSF.png" descr="MS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" y="-4607"/>
            <a:ext cx="12191077" cy="68574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Tweet 10.png" descr="Tweet 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AI.png" descr="A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86709" y="3523"/>
            <a:ext cx="15765418" cy="85158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Tweet 7.png" descr="Tweet 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Tweet 6.png" descr="Tweet 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creens.png" descr="Screen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Tweet 3.png" descr="Tweet 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App.png" descr="Ap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Tweet 4.png" descr="Tweet 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eneral">
  <a:themeElements>
    <a:clrScheme name="Gener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059A9"/>
      </a:accent1>
      <a:accent2>
        <a:srgbClr val="00ABB3"/>
      </a:accent2>
      <a:accent3>
        <a:srgbClr val="A5A5A5"/>
      </a:accent3>
      <a:accent4>
        <a:srgbClr val="1E4E79"/>
      </a:accent4>
      <a:accent5>
        <a:srgbClr val="006064"/>
      </a:accent5>
      <a:accent6>
        <a:srgbClr val="83C55B"/>
      </a:accent6>
      <a:hlink>
        <a:srgbClr val="0000FF"/>
      </a:hlink>
      <a:folHlink>
        <a:srgbClr val="FF00FF"/>
      </a:folHlink>
    </a:clrScheme>
    <a:fontScheme name="Genera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Gener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eneral">
  <a:themeElements>
    <a:clrScheme name="Gener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059A9"/>
      </a:accent1>
      <a:accent2>
        <a:srgbClr val="00ABB3"/>
      </a:accent2>
      <a:accent3>
        <a:srgbClr val="A5A5A5"/>
      </a:accent3>
      <a:accent4>
        <a:srgbClr val="1E4E79"/>
      </a:accent4>
      <a:accent5>
        <a:srgbClr val="006064"/>
      </a:accent5>
      <a:accent6>
        <a:srgbClr val="83C55B"/>
      </a:accent6>
      <a:hlink>
        <a:srgbClr val="0000FF"/>
      </a:hlink>
      <a:folHlink>
        <a:srgbClr val="FF00FF"/>
      </a:folHlink>
    </a:clrScheme>
    <a:fontScheme name="Genera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Gener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